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Lst>
  <p:sldSz cx="43200638" cy="43200638"/>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DBED569-4797-4DF1-A0F4-6AAB3CD982D8}" styleName="浅色样式 3 - 强调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7" autoAdjust="0"/>
    <p:restoredTop sz="94660"/>
  </p:normalViewPr>
  <p:slideViewPr>
    <p:cSldViewPr snapToGrid="0">
      <p:cViewPr varScale="1">
        <p:scale>
          <a:sx n="16" d="100"/>
          <a:sy n="16" d="100"/>
        </p:scale>
        <p:origin x="2660" y="72"/>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ableStyles" Target="tableStyles.xml"/><Relationship Id="rId5" Type="http://schemas.openxmlformats.org/officeDocument/2006/relationships/theme" Target="theme/theme1.xml"/><Relationship Id="rId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3240048" y="7070108"/>
            <a:ext cx="36720542" cy="15040222"/>
          </a:xfrm>
        </p:spPr>
        <p:txBody>
          <a:bodyPr anchor="b"/>
          <a:lstStyle>
            <a:lvl1pPr algn="ctr">
              <a:defRPr sz="28347"/>
            </a:lvl1pPr>
          </a:lstStyle>
          <a:p>
            <a:r>
              <a:rPr lang="zh-CN" altLang="en-US"/>
              <a:t>单击此处编辑母版标题样式</a:t>
            </a:r>
            <a:endParaRPr lang="en-US" dirty="0"/>
          </a:p>
        </p:txBody>
      </p:sp>
      <p:sp>
        <p:nvSpPr>
          <p:cNvPr id="3" name="Subtitle 2"/>
          <p:cNvSpPr>
            <a:spLocks noGrp="1"/>
          </p:cNvSpPr>
          <p:nvPr>
            <p:ph type="subTitle" idx="1"/>
          </p:nvPr>
        </p:nvSpPr>
        <p:spPr>
          <a:xfrm>
            <a:off x="5400080" y="22690338"/>
            <a:ext cx="32400479" cy="10430151"/>
          </a:xfrm>
        </p:spPr>
        <p:txBody>
          <a:bodyPr/>
          <a:lstStyle>
            <a:lvl1pPr marL="0" indent="0" algn="ctr">
              <a:buNone/>
              <a:defRPr sz="11339"/>
            </a:lvl1pPr>
            <a:lvl2pPr marL="2160041" indent="0" algn="ctr">
              <a:buNone/>
              <a:defRPr sz="9449"/>
            </a:lvl2pPr>
            <a:lvl3pPr marL="4320083" indent="0" algn="ctr">
              <a:buNone/>
              <a:defRPr sz="8504"/>
            </a:lvl3pPr>
            <a:lvl4pPr marL="6480124" indent="0" algn="ctr">
              <a:buNone/>
              <a:defRPr sz="7559"/>
            </a:lvl4pPr>
            <a:lvl5pPr marL="8640166" indent="0" algn="ctr">
              <a:buNone/>
              <a:defRPr sz="7559"/>
            </a:lvl5pPr>
            <a:lvl6pPr marL="10800207" indent="0" algn="ctr">
              <a:buNone/>
              <a:defRPr sz="7559"/>
            </a:lvl6pPr>
            <a:lvl7pPr marL="12960248" indent="0" algn="ctr">
              <a:buNone/>
              <a:defRPr sz="7559"/>
            </a:lvl7pPr>
            <a:lvl8pPr marL="15120290" indent="0" algn="ctr">
              <a:buNone/>
              <a:defRPr sz="7559"/>
            </a:lvl8pPr>
            <a:lvl9pPr marL="17280331" indent="0" algn="ctr">
              <a:buNone/>
              <a:defRPr sz="7559"/>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117A01A8-B8A9-4B19-A3AE-D7BE7515A48E}" type="datetimeFigureOut">
              <a:rPr lang="zh-CN" altLang="en-US" smtClean="0"/>
              <a:t>2023/3/9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A1174FE8-9970-4900-BBA4-22A19C55039A}" type="slidenum">
              <a:rPr lang="zh-CN" altLang="en-US" smtClean="0"/>
              <a:t>‹#›</a:t>
            </a:fld>
            <a:endParaRPr lang="zh-CN" altLang="en-US"/>
          </a:p>
        </p:txBody>
      </p:sp>
    </p:spTree>
    <p:extLst>
      <p:ext uri="{BB962C8B-B14F-4D97-AF65-F5344CB8AC3E}">
        <p14:creationId xmlns:p14="http://schemas.microsoft.com/office/powerpoint/2010/main" val="21196583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117A01A8-B8A9-4B19-A3AE-D7BE7515A48E}" type="datetimeFigureOut">
              <a:rPr lang="zh-CN" altLang="en-US" smtClean="0"/>
              <a:t>2023/3/9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A1174FE8-9970-4900-BBA4-22A19C55039A}" type="slidenum">
              <a:rPr lang="zh-CN" altLang="en-US" smtClean="0"/>
              <a:t>‹#›</a:t>
            </a:fld>
            <a:endParaRPr lang="zh-CN" altLang="en-US"/>
          </a:p>
        </p:txBody>
      </p:sp>
    </p:spTree>
    <p:extLst>
      <p:ext uri="{BB962C8B-B14F-4D97-AF65-F5344CB8AC3E}">
        <p14:creationId xmlns:p14="http://schemas.microsoft.com/office/powerpoint/2010/main" val="17214033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0915459" y="2300034"/>
            <a:ext cx="9315138" cy="36610544"/>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2970046" y="2300034"/>
            <a:ext cx="27405405" cy="36610544"/>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117A01A8-B8A9-4B19-A3AE-D7BE7515A48E}" type="datetimeFigureOut">
              <a:rPr lang="zh-CN" altLang="en-US" smtClean="0"/>
              <a:t>2023/3/9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A1174FE8-9970-4900-BBA4-22A19C55039A}" type="slidenum">
              <a:rPr lang="zh-CN" altLang="en-US" smtClean="0"/>
              <a:t>‹#›</a:t>
            </a:fld>
            <a:endParaRPr lang="zh-CN" altLang="en-US"/>
          </a:p>
        </p:txBody>
      </p:sp>
    </p:spTree>
    <p:extLst>
      <p:ext uri="{BB962C8B-B14F-4D97-AF65-F5344CB8AC3E}">
        <p14:creationId xmlns:p14="http://schemas.microsoft.com/office/powerpoint/2010/main" val="618261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117A01A8-B8A9-4B19-A3AE-D7BE7515A48E}" type="datetimeFigureOut">
              <a:rPr lang="zh-CN" altLang="en-US" smtClean="0"/>
              <a:t>2023/3/9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A1174FE8-9970-4900-BBA4-22A19C55039A}" type="slidenum">
              <a:rPr lang="zh-CN" altLang="en-US" smtClean="0"/>
              <a:t>‹#›</a:t>
            </a:fld>
            <a:endParaRPr lang="zh-CN" altLang="en-US"/>
          </a:p>
        </p:txBody>
      </p:sp>
    </p:spTree>
    <p:extLst>
      <p:ext uri="{BB962C8B-B14F-4D97-AF65-F5344CB8AC3E}">
        <p14:creationId xmlns:p14="http://schemas.microsoft.com/office/powerpoint/2010/main" val="29326246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2947546" y="10770172"/>
            <a:ext cx="37260550" cy="17970262"/>
          </a:xfrm>
        </p:spPr>
        <p:txBody>
          <a:bodyPr anchor="b"/>
          <a:lstStyle>
            <a:lvl1pPr>
              <a:defRPr sz="28347"/>
            </a:lvl1pPr>
          </a:lstStyle>
          <a:p>
            <a:r>
              <a:rPr lang="zh-CN" altLang="en-US"/>
              <a:t>单击此处编辑母版标题样式</a:t>
            </a:r>
            <a:endParaRPr lang="en-US" dirty="0"/>
          </a:p>
        </p:txBody>
      </p:sp>
      <p:sp>
        <p:nvSpPr>
          <p:cNvPr id="3" name="Text Placeholder 2"/>
          <p:cNvSpPr>
            <a:spLocks noGrp="1"/>
          </p:cNvSpPr>
          <p:nvPr>
            <p:ph type="body" idx="1"/>
          </p:nvPr>
        </p:nvSpPr>
        <p:spPr>
          <a:xfrm>
            <a:off x="2947546" y="28910440"/>
            <a:ext cx="37260550" cy="9450136"/>
          </a:xfrm>
        </p:spPr>
        <p:txBody>
          <a:bodyPr/>
          <a:lstStyle>
            <a:lvl1pPr marL="0" indent="0">
              <a:buNone/>
              <a:defRPr sz="11339">
                <a:solidFill>
                  <a:schemeClr val="tx1"/>
                </a:solidFill>
              </a:defRPr>
            </a:lvl1pPr>
            <a:lvl2pPr marL="2160041" indent="0">
              <a:buNone/>
              <a:defRPr sz="9449">
                <a:solidFill>
                  <a:schemeClr val="tx1">
                    <a:tint val="75000"/>
                  </a:schemeClr>
                </a:solidFill>
              </a:defRPr>
            </a:lvl2pPr>
            <a:lvl3pPr marL="4320083" indent="0">
              <a:buNone/>
              <a:defRPr sz="8504">
                <a:solidFill>
                  <a:schemeClr val="tx1">
                    <a:tint val="75000"/>
                  </a:schemeClr>
                </a:solidFill>
              </a:defRPr>
            </a:lvl3pPr>
            <a:lvl4pPr marL="6480124" indent="0">
              <a:buNone/>
              <a:defRPr sz="7559">
                <a:solidFill>
                  <a:schemeClr val="tx1">
                    <a:tint val="75000"/>
                  </a:schemeClr>
                </a:solidFill>
              </a:defRPr>
            </a:lvl4pPr>
            <a:lvl5pPr marL="8640166" indent="0">
              <a:buNone/>
              <a:defRPr sz="7559">
                <a:solidFill>
                  <a:schemeClr val="tx1">
                    <a:tint val="75000"/>
                  </a:schemeClr>
                </a:solidFill>
              </a:defRPr>
            </a:lvl5pPr>
            <a:lvl6pPr marL="10800207" indent="0">
              <a:buNone/>
              <a:defRPr sz="7559">
                <a:solidFill>
                  <a:schemeClr val="tx1">
                    <a:tint val="75000"/>
                  </a:schemeClr>
                </a:solidFill>
              </a:defRPr>
            </a:lvl6pPr>
            <a:lvl7pPr marL="12960248" indent="0">
              <a:buNone/>
              <a:defRPr sz="7559">
                <a:solidFill>
                  <a:schemeClr val="tx1">
                    <a:tint val="75000"/>
                  </a:schemeClr>
                </a:solidFill>
              </a:defRPr>
            </a:lvl7pPr>
            <a:lvl8pPr marL="15120290" indent="0">
              <a:buNone/>
              <a:defRPr sz="7559">
                <a:solidFill>
                  <a:schemeClr val="tx1">
                    <a:tint val="75000"/>
                  </a:schemeClr>
                </a:solidFill>
              </a:defRPr>
            </a:lvl8pPr>
            <a:lvl9pPr marL="17280331" indent="0">
              <a:buNone/>
              <a:defRPr sz="7559">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117A01A8-B8A9-4B19-A3AE-D7BE7515A48E}" type="datetimeFigureOut">
              <a:rPr lang="zh-CN" altLang="en-US" smtClean="0"/>
              <a:t>2023/3/9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A1174FE8-9970-4900-BBA4-22A19C55039A}" type="slidenum">
              <a:rPr lang="zh-CN" altLang="en-US" smtClean="0"/>
              <a:t>‹#›</a:t>
            </a:fld>
            <a:endParaRPr lang="zh-CN" altLang="en-US"/>
          </a:p>
        </p:txBody>
      </p:sp>
    </p:spTree>
    <p:extLst>
      <p:ext uri="{BB962C8B-B14F-4D97-AF65-F5344CB8AC3E}">
        <p14:creationId xmlns:p14="http://schemas.microsoft.com/office/powerpoint/2010/main" val="30544114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2970044" y="11500170"/>
            <a:ext cx="18360271" cy="2741040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21870323" y="11500170"/>
            <a:ext cx="18360271" cy="2741040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117A01A8-B8A9-4B19-A3AE-D7BE7515A48E}" type="datetimeFigureOut">
              <a:rPr lang="zh-CN" altLang="en-US" smtClean="0"/>
              <a:t>2023/3/9</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A1174FE8-9970-4900-BBA4-22A19C55039A}" type="slidenum">
              <a:rPr lang="zh-CN" altLang="en-US" smtClean="0"/>
              <a:t>‹#›</a:t>
            </a:fld>
            <a:endParaRPr lang="zh-CN" altLang="en-US"/>
          </a:p>
        </p:txBody>
      </p:sp>
    </p:spTree>
    <p:extLst>
      <p:ext uri="{BB962C8B-B14F-4D97-AF65-F5344CB8AC3E}">
        <p14:creationId xmlns:p14="http://schemas.microsoft.com/office/powerpoint/2010/main" val="35123147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2975671" y="2300044"/>
            <a:ext cx="37260550" cy="8350126"/>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2975675" y="10590160"/>
            <a:ext cx="18275892" cy="5190073"/>
          </a:xfrm>
        </p:spPr>
        <p:txBody>
          <a:bodyPr anchor="b"/>
          <a:lstStyle>
            <a:lvl1pPr marL="0" indent="0">
              <a:buNone/>
              <a:defRPr sz="11339" b="1"/>
            </a:lvl1pPr>
            <a:lvl2pPr marL="2160041" indent="0">
              <a:buNone/>
              <a:defRPr sz="9449" b="1"/>
            </a:lvl2pPr>
            <a:lvl3pPr marL="4320083" indent="0">
              <a:buNone/>
              <a:defRPr sz="8504" b="1"/>
            </a:lvl3pPr>
            <a:lvl4pPr marL="6480124" indent="0">
              <a:buNone/>
              <a:defRPr sz="7559" b="1"/>
            </a:lvl4pPr>
            <a:lvl5pPr marL="8640166" indent="0">
              <a:buNone/>
              <a:defRPr sz="7559" b="1"/>
            </a:lvl5pPr>
            <a:lvl6pPr marL="10800207" indent="0">
              <a:buNone/>
              <a:defRPr sz="7559" b="1"/>
            </a:lvl6pPr>
            <a:lvl7pPr marL="12960248" indent="0">
              <a:buNone/>
              <a:defRPr sz="7559" b="1"/>
            </a:lvl7pPr>
            <a:lvl8pPr marL="15120290" indent="0">
              <a:buNone/>
              <a:defRPr sz="7559" b="1"/>
            </a:lvl8pPr>
            <a:lvl9pPr marL="17280331" indent="0">
              <a:buNone/>
              <a:defRPr sz="7559" b="1"/>
            </a:lvl9pPr>
          </a:lstStyle>
          <a:p>
            <a:pPr lvl="0"/>
            <a:r>
              <a:rPr lang="zh-CN" altLang="en-US"/>
              <a:t>单击此处编辑母版文本样式</a:t>
            </a:r>
          </a:p>
        </p:txBody>
      </p:sp>
      <p:sp>
        <p:nvSpPr>
          <p:cNvPr id="4" name="Content Placeholder 3"/>
          <p:cNvSpPr>
            <a:spLocks noGrp="1"/>
          </p:cNvSpPr>
          <p:nvPr>
            <p:ph sz="half" idx="2"/>
          </p:nvPr>
        </p:nvSpPr>
        <p:spPr>
          <a:xfrm>
            <a:off x="2975675" y="15780233"/>
            <a:ext cx="18275892" cy="23210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21870325" y="10590160"/>
            <a:ext cx="18365898" cy="5190073"/>
          </a:xfrm>
        </p:spPr>
        <p:txBody>
          <a:bodyPr anchor="b"/>
          <a:lstStyle>
            <a:lvl1pPr marL="0" indent="0">
              <a:buNone/>
              <a:defRPr sz="11339" b="1"/>
            </a:lvl1pPr>
            <a:lvl2pPr marL="2160041" indent="0">
              <a:buNone/>
              <a:defRPr sz="9449" b="1"/>
            </a:lvl2pPr>
            <a:lvl3pPr marL="4320083" indent="0">
              <a:buNone/>
              <a:defRPr sz="8504" b="1"/>
            </a:lvl3pPr>
            <a:lvl4pPr marL="6480124" indent="0">
              <a:buNone/>
              <a:defRPr sz="7559" b="1"/>
            </a:lvl4pPr>
            <a:lvl5pPr marL="8640166" indent="0">
              <a:buNone/>
              <a:defRPr sz="7559" b="1"/>
            </a:lvl5pPr>
            <a:lvl6pPr marL="10800207" indent="0">
              <a:buNone/>
              <a:defRPr sz="7559" b="1"/>
            </a:lvl6pPr>
            <a:lvl7pPr marL="12960248" indent="0">
              <a:buNone/>
              <a:defRPr sz="7559" b="1"/>
            </a:lvl7pPr>
            <a:lvl8pPr marL="15120290" indent="0">
              <a:buNone/>
              <a:defRPr sz="7559" b="1"/>
            </a:lvl8pPr>
            <a:lvl9pPr marL="17280331" indent="0">
              <a:buNone/>
              <a:defRPr sz="7559" b="1"/>
            </a:lvl9pPr>
          </a:lstStyle>
          <a:p>
            <a:pPr lvl="0"/>
            <a:r>
              <a:rPr lang="zh-CN" altLang="en-US"/>
              <a:t>单击此处编辑母版文本样式</a:t>
            </a:r>
          </a:p>
        </p:txBody>
      </p:sp>
      <p:sp>
        <p:nvSpPr>
          <p:cNvPr id="6" name="Content Placeholder 5"/>
          <p:cNvSpPr>
            <a:spLocks noGrp="1"/>
          </p:cNvSpPr>
          <p:nvPr>
            <p:ph sz="quarter" idx="4"/>
          </p:nvPr>
        </p:nvSpPr>
        <p:spPr>
          <a:xfrm>
            <a:off x="21870325" y="15780233"/>
            <a:ext cx="18365898" cy="23210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117A01A8-B8A9-4B19-A3AE-D7BE7515A48E}" type="datetimeFigureOut">
              <a:rPr lang="zh-CN" altLang="en-US" smtClean="0"/>
              <a:t>2023/3/9</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A1174FE8-9970-4900-BBA4-22A19C55039A}" type="slidenum">
              <a:rPr lang="zh-CN" altLang="en-US" smtClean="0"/>
              <a:t>‹#›</a:t>
            </a:fld>
            <a:endParaRPr lang="zh-CN" altLang="en-US"/>
          </a:p>
        </p:txBody>
      </p:sp>
    </p:spTree>
    <p:extLst>
      <p:ext uri="{BB962C8B-B14F-4D97-AF65-F5344CB8AC3E}">
        <p14:creationId xmlns:p14="http://schemas.microsoft.com/office/powerpoint/2010/main" val="13525172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117A01A8-B8A9-4B19-A3AE-D7BE7515A48E}" type="datetimeFigureOut">
              <a:rPr lang="zh-CN" altLang="en-US" smtClean="0"/>
              <a:t>2023/3/9</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A1174FE8-9970-4900-BBA4-22A19C55039A}" type="slidenum">
              <a:rPr lang="zh-CN" altLang="en-US" smtClean="0"/>
              <a:t>‹#›</a:t>
            </a:fld>
            <a:endParaRPr lang="zh-CN" altLang="en-US"/>
          </a:p>
        </p:txBody>
      </p:sp>
    </p:spTree>
    <p:extLst>
      <p:ext uri="{BB962C8B-B14F-4D97-AF65-F5344CB8AC3E}">
        <p14:creationId xmlns:p14="http://schemas.microsoft.com/office/powerpoint/2010/main" val="2999546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17A01A8-B8A9-4B19-A3AE-D7BE7515A48E}" type="datetimeFigureOut">
              <a:rPr lang="zh-CN" altLang="en-US" smtClean="0"/>
              <a:t>2023/3/9</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A1174FE8-9970-4900-BBA4-22A19C55039A}" type="slidenum">
              <a:rPr lang="zh-CN" altLang="en-US" smtClean="0"/>
              <a:t>‹#›</a:t>
            </a:fld>
            <a:endParaRPr lang="zh-CN" altLang="en-US"/>
          </a:p>
        </p:txBody>
      </p:sp>
    </p:spTree>
    <p:extLst>
      <p:ext uri="{BB962C8B-B14F-4D97-AF65-F5344CB8AC3E}">
        <p14:creationId xmlns:p14="http://schemas.microsoft.com/office/powerpoint/2010/main" val="24114524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2975671" y="2880042"/>
            <a:ext cx="13933330" cy="10080149"/>
          </a:xfrm>
        </p:spPr>
        <p:txBody>
          <a:bodyPr anchor="b"/>
          <a:lstStyle>
            <a:lvl1pPr>
              <a:defRPr sz="15118"/>
            </a:lvl1pPr>
          </a:lstStyle>
          <a:p>
            <a:r>
              <a:rPr lang="zh-CN" altLang="en-US"/>
              <a:t>单击此处编辑母版标题样式</a:t>
            </a:r>
            <a:endParaRPr lang="en-US" dirty="0"/>
          </a:p>
        </p:txBody>
      </p:sp>
      <p:sp>
        <p:nvSpPr>
          <p:cNvPr id="3" name="Content Placeholder 2"/>
          <p:cNvSpPr>
            <a:spLocks noGrp="1"/>
          </p:cNvSpPr>
          <p:nvPr>
            <p:ph idx="1"/>
          </p:nvPr>
        </p:nvSpPr>
        <p:spPr>
          <a:xfrm>
            <a:off x="18365898" y="6220102"/>
            <a:ext cx="21870323" cy="30700453"/>
          </a:xfrm>
        </p:spPr>
        <p:txBody>
          <a:bodyPr/>
          <a:lstStyle>
            <a:lvl1pPr>
              <a:defRPr sz="15118"/>
            </a:lvl1pPr>
            <a:lvl2pPr>
              <a:defRPr sz="13229"/>
            </a:lvl2pPr>
            <a:lvl3pPr>
              <a:defRPr sz="11339"/>
            </a:lvl3pPr>
            <a:lvl4pPr>
              <a:defRPr sz="9449"/>
            </a:lvl4pPr>
            <a:lvl5pPr>
              <a:defRPr sz="9449"/>
            </a:lvl5pPr>
            <a:lvl6pPr>
              <a:defRPr sz="9449"/>
            </a:lvl6pPr>
            <a:lvl7pPr>
              <a:defRPr sz="9449"/>
            </a:lvl7pPr>
            <a:lvl8pPr>
              <a:defRPr sz="9449"/>
            </a:lvl8pPr>
            <a:lvl9pPr>
              <a:defRPr sz="9449"/>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2975671" y="12960191"/>
            <a:ext cx="13933330" cy="24010358"/>
          </a:xfrm>
        </p:spPr>
        <p:txBody>
          <a:bodyPr/>
          <a:lstStyle>
            <a:lvl1pPr marL="0" indent="0">
              <a:buNone/>
              <a:defRPr sz="7559"/>
            </a:lvl1pPr>
            <a:lvl2pPr marL="2160041" indent="0">
              <a:buNone/>
              <a:defRPr sz="6614"/>
            </a:lvl2pPr>
            <a:lvl3pPr marL="4320083" indent="0">
              <a:buNone/>
              <a:defRPr sz="5669"/>
            </a:lvl3pPr>
            <a:lvl4pPr marL="6480124" indent="0">
              <a:buNone/>
              <a:defRPr sz="4725"/>
            </a:lvl4pPr>
            <a:lvl5pPr marL="8640166" indent="0">
              <a:buNone/>
              <a:defRPr sz="4725"/>
            </a:lvl5pPr>
            <a:lvl6pPr marL="10800207" indent="0">
              <a:buNone/>
              <a:defRPr sz="4725"/>
            </a:lvl6pPr>
            <a:lvl7pPr marL="12960248" indent="0">
              <a:buNone/>
              <a:defRPr sz="4725"/>
            </a:lvl7pPr>
            <a:lvl8pPr marL="15120290" indent="0">
              <a:buNone/>
              <a:defRPr sz="4725"/>
            </a:lvl8pPr>
            <a:lvl9pPr marL="17280331" indent="0">
              <a:buNone/>
              <a:defRPr sz="4725"/>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117A01A8-B8A9-4B19-A3AE-D7BE7515A48E}" type="datetimeFigureOut">
              <a:rPr lang="zh-CN" altLang="en-US" smtClean="0"/>
              <a:t>2023/3/9</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A1174FE8-9970-4900-BBA4-22A19C55039A}" type="slidenum">
              <a:rPr lang="zh-CN" altLang="en-US" smtClean="0"/>
              <a:t>‹#›</a:t>
            </a:fld>
            <a:endParaRPr lang="zh-CN" altLang="en-US"/>
          </a:p>
        </p:txBody>
      </p:sp>
    </p:spTree>
    <p:extLst>
      <p:ext uri="{BB962C8B-B14F-4D97-AF65-F5344CB8AC3E}">
        <p14:creationId xmlns:p14="http://schemas.microsoft.com/office/powerpoint/2010/main" val="4265466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2975671" y="2880042"/>
            <a:ext cx="13933330" cy="10080149"/>
          </a:xfrm>
        </p:spPr>
        <p:txBody>
          <a:bodyPr anchor="b"/>
          <a:lstStyle>
            <a:lvl1pPr>
              <a:defRPr sz="15118"/>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18365898" y="6220102"/>
            <a:ext cx="21870323" cy="30700453"/>
          </a:xfrm>
        </p:spPr>
        <p:txBody>
          <a:bodyPr anchor="t"/>
          <a:lstStyle>
            <a:lvl1pPr marL="0" indent="0">
              <a:buNone/>
              <a:defRPr sz="15118"/>
            </a:lvl1pPr>
            <a:lvl2pPr marL="2160041" indent="0">
              <a:buNone/>
              <a:defRPr sz="13229"/>
            </a:lvl2pPr>
            <a:lvl3pPr marL="4320083" indent="0">
              <a:buNone/>
              <a:defRPr sz="11339"/>
            </a:lvl3pPr>
            <a:lvl4pPr marL="6480124" indent="0">
              <a:buNone/>
              <a:defRPr sz="9449"/>
            </a:lvl4pPr>
            <a:lvl5pPr marL="8640166" indent="0">
              <a:buNone/>
              <a:defRPr sz="9449"/>
            </a:lvl5pPr>
            <a:lvl6pPr marL="10800207" indent="0">
              <a:buNone/>
              <a:defRPr sz="9449"/>
            </a:lvl6pPr>
            <a:lvl7pPr marL="12960248" indent="0">
              <a:buNone/>
              <a:defRPr sz="9449"/>
            </a:lvl7pPr>
            <a:lvl8pPr marL="15120290" indent="0">
              <a:buNone/>
              <a:defRPr sz="9449"/>
            </a:lvl8pPr>
            <a:lvl9pPr marL="17280331" indent="0">
              <a:buNone/>
              <a:defRPr sz="9449"/>
            </a:lvl9pPr>
          </a:lstStyle>
          <a:p>
            <a:r>
              <a:rPr lang="zh-CN" altLang="en-US"/>
              <a:t>单击图标添加图片</a:t>
            </a:r>
            <a:endParaRPr lang="en-US" dirty="0"/>
          </a:p>
        </p:txBody>
      </p:sp>
      <p:sp>
        <p:nvSpPr>
          <p:cNvPr id="4" name="Text Placeholder 3"/>
          <p:cNvSpPr>
            <a:spLocks noGrp="1"/>
          </p:cNvSpPr>
          <p:nvPr>
            <p:ph type="body" sz="half" idx="2"/>
          </p:nvPr>
        </p:nvSpPr>
        <p:spPr>
          <a:xfrm>
            <a:off x="2975671" y="12960191"/>
            <a:ext cx="13933330" cy="24010358"/>
          </a:xfrm>
        </p:spPr>
        <p:txBody>
          <a:bodyPr/>
          <a:lstStyle>
            <a:lvl1pPr marL="0" indent="0">
              <a:buNone/>
              <a:defRPr sz="7559"/>
            </a:lvl1pPr>
            <a:lvl2pPr marL="2160041" indent="0">
              <a:buNone/>
              <a:defRPr sz="6614"/>
            </a:lvl2pPr>
            <a:lvl3pPr marL="4320083" indent="0">
              <a:buNone/>
              <a:defRPr sz="5669"/>
            </a:lvl3pPr>
            <a:lvl4pPr marL="6480124" indent="0">
              <a:buNone/>
              <a:defRPr sz="4725"/>
            </a:lvl4pPr>
            <a:lvl5pPr marL="8640166" indent="0">
              <a:buNone/>
              <a:defRPr sz="4725"/>
            </a:lvl5pPr>
            <a:lvl6pPr marL="10800207" indent="0">
              <a:buNone/>
              <a:defRPr sz="4725"/>
            </a:lvl6pPr>
            <a:lvl7pPr marL="12960248" indent="0">
              <a:buNone/>
              <a:defRPr sz="4725"/>
            </a:lvl7pPr>
            <a:lvl8pPr marL="15120290" indent="0">
              <a:buNone/>
              <a:defRPr sz="4725"/>
            </a:lvl8pPr>
            <a:lvl9pPr marL="17280331" indent="0">
              <a:buNone/>
              <a:defRPr sz="4725"/>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117A01A8-B8A9-4B19-A3AE-D7BE7515A48E}" type="datetimeFigureOut">
              <a:rPr lang="zh-CN" altLang="en-US" smtClean="0"/>
              <a:t>2023/3/9</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A1174FE8-9970-4900-BBA4-22A19C55039A}" type="slidenum">
              <a:rPr lang="zh-CN" altLang="en-US" smtClean="0"/>
              <a:t>‹#›</a:t>
            </a:fld>
            <a:endParaRPr lang="zh-CN" altLang="en-US"/>
          </a:p>
        </p:txBody>
      </p:sp>
    </p:spTree>
    <p:extLst>
      <p:ext uri="{BB962C8B-B14F-4D97-AF65-F5344CB8AC3E}">
        <p14:creationId xmlns:p14="http://schemas.microsoft.com/office/powerpoint/2010/main" val="24668304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970044" y="2300044"/>
            <a:ext cx="37260550" cy="8350126"/>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2970044" y="11500170"/>
            <a:ext cx="37260550" cy="2741040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2970044" y="40040601"/>
            <a:ext cx="9720144" cy="2300034"/>
          </a:xfrm>
          <a:prstGeom prst="rect">
            <a:avLst/>
          </a:prstGeom>
        </p:spPr>
        <p:txBody>
          <a:bodyPr vert="horz" lIns="91440" tIns="45720" rIns="91440" bIns="45720" rtlCol="0" anchor="ctr"/>
          <a:lstStyle>
            <a:lvl1pPr algn="l">
              <a:defRPr sz="5669">
                <a:solidFill>
                  <a:schemeClr val="tx1">
                    <a:tint val="75000"/>
                  </a:schemeClr>
                </a:solidFill>
              </a:defRPr>
            </a:lvl1pPr>
          </a:lstStyle>
          <a:p>
            <a:fld id="{117A01A8-B8A9-4B19-A3AE-D7BE7515A48E}" type="datetimeFigureOut">
              <a:rPr lang="zh-CN" altLang="en-US" smtClean="0"/>
              <a:t>2023/3/9</a:t>
            </a:fld>
            <a:endParaRPr lang="zh-CN" altLang="en-US"/>
          </a:p>
        </p:txBody>
      </p:sp>
      <p:sp>
        <p:nvSpPr>
          <p:cNvPr id="5" name="Footer Placeholder 4"/>
          <p:cNvSpPr>
            <a:spLocks noGrp="1"/>
          </p:cNvSpPr>
          <p:nvPr>
            <p:ph type="ftr" sz="quarter" idx="3"/>
          </p:nvPr>
        </p:nvSpPr>
        <p:spPr>
          <a:xfrm>
            <a:off x="14310212" y="40040601"/>
            <a:ext cx="14580215" cy="2300034"/>
          </a:xfrm>
          <a:prstGeom prst="rect">
            <a:avLst/>
          </a:prstGeom>
        </p:spPr>
        <p:txBody>
          <a:bodyPr vert="horz" lIns="91440" tIns="45720" rIns="91440" bIns="45720" rtlCol="0" anchor="ctr"/>
          <a:lstStyle>
            <a:lvl1pPr algn="ctr">
              <a:defRPr sz="5669">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30510450" y="40040601"/>
            <a:ext cx="9720144" cy="2300034"/>
          </a:xfrm>
          <a:prstGeom prst="rect">
            <a:avLst/>
          </a:prstGeom>
        </p:spPr>
        <p:txBody>
          <a:bodyPr vert="horz" lIns="91440" tIns="45720" rIns="91440" bIns="45720" rtlCol="0" anchor="ctr"/>
          <a:lstStyle>
            <a:lvl1pPr algn="r">
              <a:defRPr sz="5669">
                <a:solidFill>
                  <a:schemeClr val="tx1">
                    <a:tint val="75000"/>
                  </a:schemeClr>
                </a:solidFill>
              </a:defRPr>
            </a:lvl1pPr>
          </a:lstStyle>
          <a:p>
            <a:fld id="{A1174FE8-9970-4900-BBA4-22A19C55039A}" type="slidenum">
              <a:rPr lang="zh-CN" altLang="en-US" smtClean="0"/>
              <a:t>‹#›</a:t>
            </a:fld>
            <a:endParaRPr lang="zh-CN" altLang="en-US"/>
          </a:p>
        </p:txBody>
      </p:sp>
    </p:spTree>
    <p:extLst>
      <p:ext uri="{BB962C8B-B14F-4D97-AF65-F5344CB8AC3E}">
        <p14:creationId xmlns:p14="http://schemas.microsoft.com/office/powerpoint/2010/main" val="100984100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4320083" rtl="0" eaLnBrk="1" latinLnBrk="0" hangingPunct="1">
        <a:lnSpc>
          <a:spcPct val="90000"/>
        </a:lnSpc>
        <a:spcBef>
          <a:spcPct val="0"/>
        </a:spcBef>
        <a:buNone/>
        <a:defRPr sz="20788" kern="1200">
          <a:solidFill>
            <a:schemeClr val="tx1"/>
          </a:solidFill>
          <a:latin typeface="+mj-lt"/>
          <a:ea typeface="+mj-ea"/>
          <a:cs typeface="+mj-cs"/>
        </a:defRPr>
      </a:lvl1pPr>
    </p:titleStyle>
    <p:bodyStyle>
      <a:lvl1pPr marL="1080021" indent="-1080021" algn="l" defTabSz="4320083" rtl="0" eaLnBrk="1" latinLnBrk="0" hangingPunct="1">
        <a:lnSpc>
          <a:spcPct val="90000"/>
        </a:lnSpc>
        <a:spcBef>
          <a:spcPts val="4725"/>
        </a:spcBef>
        <a:buFont typeface="Arial" panose="020B0604020202020204" pitchFamily="34" charset="0"/>
        <a:buChar char="•"/>
        <a:defRPr sz="13229" kern="1200">
          <a:solidFill>
            <a:schemeClr val="tx1"/>
          </a:solidFill>
          <a:latin typeface="+mn-lt"/>
          <a:ea typeface="+mn-ea"/>
          <a:cs typeface="+mn-cs"/>
        </a:defRPr>
      </a:lvl1pPr>
      <a:lvl2pPr marL="3240062" indent="-1080021" algn="l" defTabSz="4320083" rtl="0" eaLnBrk="1" latinLnBrk="0" hangingPunct="1">
        <a:lnSpc>
          <a:spcPct val="90000"/>
        </a:lnSpc>
        <a:spcBef>
          <a:spcPts val="2362"/>
        </a:spcBef>
        <a:buFont typeface="Arial" panose="020B0604020202020204" pitchFamily="34" charset="0"/>
        <a:buChar char="•"/>
        <a:defRPr sz="11339" kern="1200">
          <a:solidFill>
            <a:schemeClr val="tx1"/>
          </a:solidFill>
          <a:latin typeface="+mn-lt"/>
          <a:ea typeface="+mn-ea"/>
          <a:cs typeface="+mn-cs"/>
        </a:defRPr>
      </a:lvl2pPr>
      <a:lvl3pPr marL="5400104" indent="-1080021" algn="l" defTabSz="4320083" rtl="0" eaLnBrk="1" latinLnBrk="0" hangingPunct="1">
        <a:lnSpc>
          <a:spcPct val="90000"/>
        </a:lnSpc>
        <a:spcBef>
          <a:spcPts val="2362"/>
        </a:spcBef>
        <a:buFont typeface="Arial" panose="020B0604020202020204" pitchFamily="34" charset="0"/>
        <a:buChar char="•"/>
        <a:defRPr sz="9449" kern="1200">
          <a:solidFill>
            <a:schemeClr val="tx1"/>
          </a:solidFill>
          <a:latin typeface="+mn-lt"/>
          <a:ea typeface="+mn-ea"/>
          <a:cs typeface="+mn-cs"/>
        </a:defRPr>
      </a:lvl3pPr>
      <a:lvl4pPr marL="7560145" indent="-1080021" algn="l" defTabSz="4320083" rtl="0" eaLnBrk="1" latinLnBrk="0" hangingPunct="1">
        <a:lnSpc>
          <a:spcPct val="90000"/>
        </a:lnSpc>
        <a:spcBef>
          <a:spcPts val="2362"/>
        </a:spcBef>
        <a:buFont typeface="Arial" panose="020B0604020202020204" pitchFamily="34" charset="0"/>
        <a:buChar char="•"/>
        <a:defRPr sz="8504" kern="1200">
          <a:solidFill>
            <a:schemeClr val="tx1"/>
          </a:solidFill>
          <a:latin typeface="+mn-lt"/>
          <a:ea typeface="+mn-ea"/>
          <a:cs typeface="+mn-cs"/>
        </a:defRPr>
      </a:lvl4pPr>
      <a:lvl5pPr marL="9720186" indent="-1080021" algn="l" defTabSz="4320083" rtl="0" eaLnBrk="1" latinLnBrk="0" hangingPunct="1">
        <a:lnSpc>
          <a:spcPct val="90000"/>
        </a:lnSpc>
        <a:spcBef>
          <a:spcPts val="2362"/>
        </a:spcBef>
        <a:buFont typeface="Arial" panose="020B0604020202020204" pitchFamily="34" charset="0"/>
        <a:buChar char="•"/>
        <a:defRPr sz="8504" kern="1200">
          <a:solidFill>
            <a:schemeClr val="tx1"/>
          </a:solidFill>
          <a:latin typeface="+mn-lt"/>
          <a:ea typeface="+mn-ea"/>
          <a:cs typeface="+mn-cs"/>
        </a:defRPr>
      </a:lvl5pPr>
      <a:lvl6pPr marL="11880228" indent="-1080021" algn="l" defTabSz="4320083" rtl="0" eaLnBrk="1" latinLnBrk="0" hangingPunct="1">
        <a:lnSpc>
          <a:spcPct val="90000"/>
        </a:lnSpc>
        <a:spcBef>
          <a:spcPts val="2362"/>
        </a:spcBef>
        <a:buFont typeface="Arial" panose="020B0604020202020204" pitchFamily="34" charset="0"/>
        <a:buChar char="•"/>
        <a:defRPr sz="8504" kern="1200">
          <a:solidFill>
            <a:schemeClr val="tx1"/>
          </a:solidFill>
          <a:latin typeface="+mn-lt"/>
          <a:ea typeface="+mn-ea"/>
          <a:cs typeface="+mn-cs"/>
        </a:defRPr>
      </a:lvl6pPr>
      <a:lvl7pPr marL="14040269" indent="-1080021" algn="l" defTabSz="4320083" rtl="0" eaLnBrk="1" latinLnBrk="0" hangingPunct="1">
        <a:lnSpc>
          <a:spcPct val="90000"/>
        </a:lnSpc>
        <a:spcBef>
          <a:spcPts val="2362"/>
        </a:spcBef>
        <a:buFont typeface="Arial" panose="020B0604020202020204" pitchFamily="34" charset="0"/>
        <a:buChar char="•"/>
        <a:defRPr sz="8504" kern="1200">
          <a:solidFill>
            <a:schemeClr val="tx1"/>
          </a:solidFill>
          <a:latin typeface="+mn-lt"/>
          <a:ea typeface="+mn-ea"/>
          <a:cs typeface="+mn-cs"/>
        </a:defRPr>
      </a:lvl7pPr>
      <a:lvl8pPr marL="16200311" indent="-1080021" algn="l" defTabSz="4320083" rtl="0" eaLnBrk="1" latinLnBrk="0" hangingPunct="1">
        <a:lnSpc>
          <a:spcPct val="90000"/>
        </a:lnSpc>
        <a:spcBef>
          <a:spcPts val="2362"/>
        </a:spcBef>
        <a:buFont typeface="Arial" panose="020B0604020202020204" pitchFamily="34" charset="0"/>
        <a:buChar char="•"/>
        <a:defRPr sz="8504" kern="1200">
          <a:solidFill>
            <a:schemeClr val="tx1"/>
          </a:solidFill>
          <a:latin typeface="+mn-lt"/>
          <a:ea typeface="+mn-ea"/>
          <a:cs typeface="+mn-cs"/>
        </a:defRPr>
      </a:lvl8pPr>
      <a:lvl9pPr marL="18360352" indent="-1080021" algn="l" defTabSz="4320083" rtl="0" eaLnBrk="1" latinLnBrk="0" hangingPunct="1">
        <a:lnSpc>
          <a:spcPct val="90000"/>
        </a:lnSpc>
        <a:spcBef>
          <a:spcPts val="2362"/>
        </a:spcBef>
        <a:buFont typeface="Arial" panose="020B0604020202020204" pitchFamily="34" charset="0"/>
        <a:buChar char="•"/>
        <a:defRPr sz="8504" kern="1200">
          <a:solidFill>
            <a:schemeClr val="tx1"/>
          </a:solidFill>
          <a:latin typeface="+mn-lt"/>
          <a:ea typeface="+mn-ea"/>
          <a:cs typeface="+mn-cs"/>
        </a:defRPr>
      </a:lvl9pPr>
    </p:bodyStyle>
    <p:otherStyle>
      <a:defPPr>
        <a:defRPr lang="en-US"/>
      </a:defPPr>
      <a:lvl1pPr marL="0" algn="l" defTabSz="4320083" rtl="0" eaLnBrk="1" latinLnBrk="0" hangingPunct="1">
        <a:defRPr sz="8504" kern="1200">
          <a:solidFill>
            <a:schemeClr val="tx1"/>
          </a:solidFill>
          <a:latin typeface="+mn-lt"/>
          <a:ea typeface="+mn-ea"/>
          <a:cs typeface="+mn-cs"/>
        </a:defRPr>
      </a:lvl1pPr>
      <a:lvl2pPr marL="2160041" algn="l" defTabSz="4320083" rtl="0" eaLnBrk="1" latinLnBrk="0" hangingPunct="1">
        <a:defRPr sz="8504" kern="1200">
          <a:solidFill>
            <a:schemeClr val="tx1"/>
          </a:solidFill>
          <a:latin typeface="+mn-lt"/>
          <a:ea typeface="+mn-ea"/>
          <a:cs typeface="+mn-cs"/>
        </a:defRPr>
      </a:lvl2pPr>
      <a:lvl3pPr marL="4320083" algn="l" defTabSz="4320083" rtl="0" eaLnBrk="1" latinLnBrk="0" hangingPunct="1">
        <a:defRPr sz="8504" kern="1200">
          <a:solidFill>
            <a:schemeClr val="tx1"/>
          </a:solidFill>
          <a:latin typeface="+mn-lt"/>
          <a:ea typeface="+mn-ea"/>
          <a:cs typeface="+mn-cs"/>
        </a:defRPr>
      </a:lvl3pPr>
      <a:lvl4pPr marL="6480124" algn="l" defTabSz="4320083" rtl="0" eaLnBrk="1" latinLnBrk="0" hangingPunct="1">
        <a:defRPr sz="8504" kern="1200">
          <a:solidFill>
            <a:schemeClr val="tx1"/>
          </a:solidFill>
          <a:latin typeface="+mn-lt"/>
          <a:ea typeface="+mn-ea"/>
          <a:cs typeface="+mn-cs"/>
        </a:defRPr>
      </a:lvl4pPr>
      <a:lvl5pPr marL="8640166" algn="l" defTabSz="4320083" rtl="0" eaLnBrk="1" latinLnBrk="0" hangingPunct="1">
        <a:defRPr sz="8504" kern="1200">
          <a:solidFill>
            <a:schemeClr val="tx1"/>
          </a:solidFill>
          <a:latin typeface="+mn-lt"/>
          <a:ea typeface="+mn-ea"/>
          <a:cs typeface="+mn-cs"/>
        </a:defRPr>
      </a:lvl5pPr>
      <a:lvl6pPr marL="10800207" algn="l" defTabSz="4320083" rtl="0" eaLnBrk="1" latinLnBrk="0" hangingPunct="1">
        <a:defRPr sz="8504" kern="1200">
          <a:solidFill>
            <a:schemeClr val="tx1"/>
          </a:solidFill>
          <a:latin typeface="+mn-lt"/>
          <a:ea typeface="+mn-ea"/>
          <a:cs typeface="+mn-cs"/>
        </a:defRPr>
      </a:lvl6pPr>
      <a:lvl7pPr marL="12960248" algn="l" defTabSz="4320083" rtl="0" eaLnBrk="1" latinLnBrk="0" hangingPunct="1">
        <a:defRPr sz="8504" kern="1200">
          <a:solidFill>
            <a:schemeClr val="tx1"/>
          </a:solidFill>
          <a:latin typeface="+mn-lt"/>
          <a:ea typeface="+mn-ea"/>
          <a:cs typeface="+mn-cs"/>
        </a:defRPr>
      </a:lvl7pPr>
      <a:lvl8pPr marL="15120290" algn="l" defTabSz="4320083" rtl="0" eaLnBrk="1" latinLnBrk="0" hangingPunct="1">
        <a:defRPr sz="8504" kern="1200">
          <a:solidFill>
            <a:schemeClr val="tx1"/>
          </a:solidFill>
          <a:latin typeface="+mn-lt"/>
          <a:ea typeface="+mn-ea"/>
          <a:cs typeface="+mn-cs"/>
        </a:defRPr>
      </a:lvl8pPr>
      <a:lvl9pPr marL="17280331" algn="l" defTabSz="4320083" rtl="0" eaLnBrk="1" latinLnBrk="0" hangingPunct="1">
        <a:defRPr sz="8504"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0000"/>
            <a:lum/>
          </a:blip>
          <a:srcRect/>
          <a:stretch>
            <a:fillRect t="12500"/>
          </a:stretch>
        </a:blipFill>
        <a:effectLst/>
      </p:bgPr>
    </p:bg>
    <p:spTree>
      <p:nvGrpSpPr>
        <p:cNvPr id="1" name=""/>
        <p:cNvGrpSpPr/>
        <p:nvPr/>
      </p:nvGrpSpPr>
      <p:grpSpPr>
        <a:xfrm>
          <a:off x="0" y="0"/>
          <a:ext cx="0" cy="0"/>
          <a:chOff x="0" y="0"/>
          <a:chExt cx="0" cy="0"/>
        </a:xfrm>
      </p:grpSpPr>
      <p:cxnSp>
        <p:nvCxnSpPr>
          <p:cNvPr id="9" name="直接连接符 8">
            <a:extLst>
              <a:ext uri="{FF2B5EF4-FFF2-40B4-BE49-F238E27FC236}">
                <a16:creationId xmlns:a16="http://schemas.microsoft.com/office/drawing/2014/main" id="{FB630869-82DF-8369-8CC2-1914FBD1C46F}"/>
              </a:ext>
            </a:extLst>
          </p:cNvPr>
          <p:cNvCxnSpPr>
            <a:cxnSpLocks/>
          </p:cNvCxnSpPr>
          <p:nvPr/>
        </p:nvCxnSpPr>
        <p:spPr>
          <a:xfrm>
            <a:off x="32400000" y="0"/>
            <a:ext cx="1" cy="43200638"/>
          </a:xfrm>
          <a:prstGeom prst="line">
            <a:avLst/>
          </a:prstGeom>
          <a:ln w="381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 name="直接连接符 10">
            <a:extLst>
              <a:ext uri="{FF2B5EF4-FFF2-40B4-BE49-F238E27FC236}">
                <a16:creationId xmlns:a16="http://schemas.microsoft.com/office/drawing/2014/main" id="{0A50B8D8-ED34-B579-A11C-7B0D3BB125C3}"/>
              </a:ext>
            </a:extLst>
          </p:cNvPr>
          <p:cNvCxnSpPr>
            <a:cxnSpLocks/>
          </p:cNvCxnSpPr>
          <p:nvPr/>
        </p:nvCxnSpPr>
        <p:spPr>
          <a:xfrm>
            <a:off x="10800000" y="0"/>
            <a:ext cx="1" cy="43200638"/>
          </a:xfrm>
          <a:prstGeom prst="line">
            <a:avLst/>
          </a:prstGeom>
          <a:ln w="381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 name="文本框 1">
            <a:extLst>
              <a:ext uri="{FF2B5EF4-FFF2-40B4-BE49-F238E27FC236}">
                <a16:creationId xmlns:a16="http://schemas.microsoft.com/office/drawing/2014/main" id="{51F10D31-29EB-D59F-EDCD-CAE1C5E14239}"/>
              </a:ext>
            </a:extLst>
          </p:cNvPr>
          <p:cNvSpPr txBox="1"/>
          <p:nvPr/>
        </p:nvSpPr>
        <p:spPr>
          <a:xfrm>
            <a:off x="1800000" y="6427448"/>
            <a:ext cx="7200000" cy="1595021"/>
          </a:xfrm>
          <a:prstGeom prst="roundRect">
            <a:avLst>
              <a:gd name="adj" fmla="val 43291"/>
            </a:avLst>
          </a:prstGeom>
          <a:solidFill>
            <a:schemeClr val="bg1">
              <a:lumMod val="85000"/>
            </a:schemeClr>
          </a:solidFill>
          <a:effectLst>
            <a:outerShdw blurRad="152400" dist="317500" dir="5400000" sx="90000" sy="-19000" rotWithShape="0">
              <a:prstClr val="black">
                <a:alpha val="15000"/>
              </a:prstClr>
            </a:outerShdw>
          </a:effectLst>
        </p:spPr>
        <p:style>
          <a:lnRef idx="0">
            <a:schemeClr val="accent3"/>
          </a:lnRef>
          <a:fillRef idx="3">
            <a:schemeClr val="accent3"/>
          </a:fillRef>
          <a:effectRef idx="3">
            <a:schemeClr val="accent3"/>
          </a:effectRef>
          <a:fontRef idx="minor">
            <a:schemeClr val="lt1"/>
          </a:fontRef>
        </p:style>
        <p:txBody>
          <a:bodyPr wrap="square" rtlCol="0" anchor="ctr">
            <a:spAutoFit/>
          </a:bodyPr>
          <a:lstStyle/>
          <a:p>
            <a:pPr algn="ctr"/>
            <a:r>
              <a:rPr lang="zh-CN" altLang="en-US" sz="7200" dirty="0">
                <a:solidFill>
                  <a:schemeClr val="tx1"/>
                </a:solidFill>
                <a:effectLst>
                  <a:outerShdw blurRad="38100" dist="38100" dir="2700000" algn="tl">
                    <a:srgbClr val="000000">
                      <a:alpha val="43137"/>
                    </a:srgbClr>
                  </a:outerShdw>
                </a:effectLst>
                <a:latin typeface="ZCOOL XiaoWei" panose="00000500000000000000" pitchFamily="2" charset="0"/>
                <a:ea typeface="ZCOOL XiaoWei" panose="00000500000000000000" pitchFamily="2" charset="0"/>
              </a:rPr>
              <a:t>研究背景</a:t>
            </a:r>
          </a:p>
        </p:txBody>
      </p:sp>
      <p:sp>
        <p:nvSpPr>
          <p:cNvPr id="3" name="文本框 2">
            <a:extLst>
              <a:ext uri="{FF2B5EF4-FFF2-40B4-BE49-F238E27FC236}">
                <a16:creationId xmlns:a16="http://schemas.microsoft.com/office/drawing/2014/main" id="{54162124-B884-0A8E-851D-423C4B4E95EB}"/>
              </a:ext>
            </a:extLst>
          </p:cNvPr>
          <p:cNvSpPr txBox="1"/>
          <p:nvPr/>
        </p:nvSpPr>
        <p:spPr>
          <a:xfrm>
            <a:off x="34200000" y="6427448"/>
            <a:ext cx="7200000" cy="1595021"/>
          </a:xfrm>
          <a:prstGeom prst="roundRect">
            <a:avLst>
              <a:gd name="adj" fmla="val 43291"/>
            </a:avLst>
          </a:prstGeom>
          <a:solidFill>
            <a:schemeClr val="bg1">
              <a:lumMod val="85000"/>
            </a:schemeClr>
          </a:solidFill>
          <a:effectLst>
            <a:outerShdw blurRad="152400" dist="317500" dir="5400000" sx="90000" sy="-19000" rotWithShape="0">
              <a:prstClr val="black">
                <a:alpha val="15000"/>
              </a:prstClr>
            </a:outerShdw>
          </a:effectLst>
        </p:spPr>
        <p:style>
          <a:lnRef idx="0">
            <a:schemeClr val="accent3"/>
          </a:lnRef>
          <a:fillRef idx="3">
            <a:schemeClr val="accent3"/>
          </a:fillRef>
          <a:effectRef idx="3">
            <a:schemeClr val="accent3"/>
          </a:effectRef>
          <a:fontRef idx="minor">
            <a:schemeClr val="lt1"/>
          </a:fontRef>
        </p:style>
        <p:txBody>
          <a:bodyPr wrap="square" rtlCol="0" anchor="ctr">
            <a:spAutoFit/>
          </a:bodyPr>
          <a:lstStyle/>
          <a:p>
            <a:pPr algn="ctr"/>
            <a:r>
              <a:rPr lang="zh-CN" altLang="en-US" sz="7200" dirty="0">
                <a:solidFill>
                  <a:schemeClr val="tx1"/>
                </a:solidFill>
                <a:effectLst>
                  <a:outerShdw blurRad="38100" dist="38100" dir="2700000" algn="tl">
                    <a:srgbClr val="000000">
                      <a:alpha val="43137"/>
                    </a:srgbClr>
                  </a:outerShdw>
                </a:effectLst>
                <a:latin typeface="ZCOOL XiaoWei" panose="00000500000000000000" pitchFamily="2" charset="0"/>
                <a:ea typeface="ZCOOL XiaoWei" panose="00000500000000000000" pitchFamily="2" charset="0"/>
              </a:rPr>
              <a:t>项目总结</a:t>
            </a:r>
          </a:p>
        </p:txBody>
      </p:sp>
      <p:sp>
        <p:nvSpPr>
          <p:cNvPr id="5" name="文本框 4">
            <a:extLst>
              <a:ext uri="{FF2B5EF4-FFF2-40B4-BE49-F238E27FC236}">
                <a16:creationId xmlns:a16="http://schemas.microsoft.com/office/drawing/2014/main" id="{BC2F20B5-AE4B-3BA0-4263-B9D9EADCEF18}"/>
              </a:ext>
            </a:extLst>
          </p:cNvPr>
          <p:cNvSpPr txBox="1"/>
          <p:nvPr/>
        </p:nvSpPr>
        <p:spPr>
          <a:xfrm>
            <a:off x="508699" y="9078999"/>
            <a:ext cx="9781953" cy="11041484"/>
          </a:xfrm>
          <a:prstGeom prst="rect">
            <a:avLst/>
          </a:prstGeom>
          <a:noFill/>
        </p:spPr>
        <p:txBody>
          <a:bodyPr wrap="square">
            <a:spAutoFit/>
          </a:bodyPr>
          <a:lstStyle/>
          <a:p>
            <a:pPr>
              <a:lnSpc>
                <a:spcPct val="150000"/>
              </a:lnSpc>
            </a:pPr>
            <a:r>
              <a:rPr lang="en-US" altLang="zh-CN" sz="4800" dirty="0">
                <a:effectLst/>
                <a:latin typeface="华文中宋" panose="02010600040101010101" pitchFamily="2" charset="-122"/>
                <a:ea typeface="华文中宋" panose="02010600040101010101" pitchFamily="2" charset="-122"/>
                <a:cs typeface="Times New Roman" panose="02020603050405020304" pitchFamily="18" charset="0"/>
              </a:rPr>
              <a:t>20</a:t>
            </a:r>
            <a:r>
              <a:rPr lang="zh-CN" altLang="zh-CN" sz="4800" dirty="0">
                <a:effectLst/>
                <a:latin typeface="华文中宋" panose="02010600040101010101" pitchFamily="2" charset="-122"/>
                <a:ea typeface="华文中宋" panose="02010600040101010101" pitchFamily="2" charset="-122"/>
                <a:cs typeface="Times New Roman" panose="02020603050405020304" pitchFamily="18" charset="0"/>
              </a:rPr>
              <a:t>世纪中期以来，人类的工业进入了爆发式增长的阶段，各项新科技、新产品层出不穷。在这个快速发展的过程中，水体和大气等自然环境都受到了极大的影响，各种水体中积累了很多垃圾等杂物，且不乏塑料等化学物质，对生物健康和环境美观造成了极大的负面影响</a:t>
            </a:r>
            <a:r>
              <a:rPr lang="zh-CN" altLang="en-US" sz="4800" dirty="0">
                <a:effectLst/>
                <a:latin typeface="华文中宋" panose="02010600040101010101" pitchFamily="2" charset="-122"/>
                <a:ea typeface="华文中宋" panose="02010600040101010101" pitchFamily="2" charset="-122"/>
                <a:cs typeface="Times New Roman" panose="02020603050405020304" pitchFamily="18" charset="0"/>
              </a:rPr>
              <a:t>。</a:t>
            </a:r>
            <a:r>
              <a:rPr lang="zh-CN" altLang="en-US" sz="4800" dirty="0">
                <a:latin typeface="华文中宋" panose="02010600040101010101" pitchFamily="2" charset="-122"/>
                <a:ea typeface="华文中宋" panose="02010600040101010101" pitchFamily="2" charset="-122"/>
              </a:rPr>
              <a:t>因此，人类急需在</a:t>
            </a:r>
            <a:r>
              <a:rPr lang="zh-CN" altLang="en-US" sz="4800" b="1" dirty="0">
                <a:latin typeface="华文中宋" panose="02010600040101010101" pitchFamily="2" charset="-122"/>
                <a:ea typeface="华文中宋" panose="02010600040101010101" pitchFamily="2" charset="-122"/>
              </a:rPr>
              <a:t>水域清洁</a:t>
            </a:r>
            <a:r>
              <a:rPr lang="zh-CN" altLang="en-US" sz="4800" dirty="0">
                <a:latin typeface="华文中宋" panose="02010600040101010101" pitchFamily="2" charset="-122"/>
                <a:ea typeface="华文中宋" panose="02010600040101010101" pitchFamily="2" charset="-122"/>
              </a:rPr>
              <a:t>等问题上找到一个全新的高效解决方案。</a:t>
            </a:r>
          </a:p>
        </p:txBody>
      </p:sp>
      <p:sp>
        <p:nvSpPr>
          <p:cNvPr id="8" name="文本框 7">
            <a:extLst>
              <a:ext uri="{FF2B5EF4-FFF2-40B4-BE49-F238E27FC236}">
                <a16:creationId xmlns:a16="http://schemas.microsoft.com/office/drawing/2014/main" id="{59939E82-E9A6-4BEE-8F7C-DDA5C6A804B2}"/>
              </a:ext>
            </a:extLst>
          </p:cNvPr>
          <p:cNvSpPr txBox="1"/>
          <p:nvPr/>
        </p:nvSpPr>
        <p:spPr>
          <a:xfrm>
            <a:off x="1799675" y="20802808"/>
            <a:ext cx="7200000" cy="1595021"/>
          </a:xfrm>
          <a:prstGeom prst="roundRect">
            <a:avLst>
              <a:gd name="adj" fmla="val 43291"/>
            </a:avLst>
          </a:prstGeom>
          <a:solidFill>
            <a:schemeClr val="bg1">
              <a:lumMod val="85000"/>
            </a:schemeClr>
          </a:solidFill>
          <a:effectLst>
            <a:outerShdw blurRad="152400" dist="317500" dir="5400000" sx="90000" sy="-19000" rotWithShape="0">
              <a:prstClr val="black">
                <a:alpha val="15000"/>
              </a:prstClr>
            </a:outerShdw>
          </a:effectLst>
        </p:spPr>
        <p:style>
          <a:lnRef idx="0">
            <a:schemeClr val="accent3"/>
          </a:lnRef>
          <a:fillRef idx="3">
            <a:schemeClr val="accent3"/>
          </a:fillRef>
          <a:effectRef idx="3">
            <a:schemeClr val="accent3"/>
          </a:effectRef>
          <a:fontRef idx="minor">
            <a:schemeClr val="lt1"/>
          </a:fontRef>
        </p:style>
        <p:txBody>
          <a:bodyPr wrap="square" rtlCol="0" anchor="ctr">
            <a:spAutoFit/>
          </a:bodyPr>
          <a:lstStyle/>
          <a:p>
            <a:pPr algn="ctr"/>
            <a:r>
              <a:rPr lang="zh-CN" altLang="en-US" sz="7200" dirty="0">
                <a:solidFill>
                  <a:schemeClr val="tx1"/>
                </a:solidFill>
                <a:effectLst>
                  <a:outerShdw blurRad="38100" dist="38100" dir="2700000" algn="tl">
                    <a:srgbClr val="000000">
                      <a:alpha val="43137"/>
                    </a:srgbClr>
                  </a:outerShdw>
                </a:effectLst>
                <a:latin typeface="ZCOOL XiaoWei" panose="00000500000000000000" pitchFamily="2" charset="0"/>
                <a:ea typeface="ZCOOL XiaoWei" panose="00000500000000000000" pitchFamily="2" charset="0"/>
              </a:rPr>
              <a:t>研究现状</a:t>
            </a:r>
          </a:p>
        </p:txBody>
      </p:sp>
      <p:sp>
        <p:nvSpPr>
          <p:cNvPr id="10" name="文本框 9">
            <a:extLst>
              <a:ext uri="{FF2B5EF4-FFF2-40B4-BE49-F238E27FC236}">
                <a16:creationId xmlns:a16="http://schemas.microsoft.com/office/drawing/2014/main" id="{B83DF2F7-C92E-1A68-69DA-9F8AF4A14744}"/>
              </a:ext>
            </a:extLst>
          </p:cNvPr>
          <p:cNvSpPr txBox="1"/>
          <p:nvPr/>
        </p:nvSpPr>
        <p:spPr>
          <a:xfrm>
            <a:off x="508699" y="23294404"/>
            <a:ext cx="9781952" cy="16581462"/>
          </a:xfrm>
          <a:prstGeom prst="rect">
            <a:avLst/>
          </a:prstGeom>
          <a:noFill/>
        </p:spPr>
        <p:txBody>
          <a:bodyPr wrap="square">
            <a:spAutoFit/>
          </a:bodyPr>
          <a:lstStyle/>
          <a:p>
            <a:pPr>
              <a:lnSpc>
                <a:spcPct val="150000"/>
              </a:lnSpc>
            </a:pPr>
            <a:r>
              <a:rPr lang="zh-CN" altLang="en-US" sz="4800" dirty="0">
                <a:effectLst/>
                <a:latin typeface="华文中宋" panose="02010600040101010101" pitchFamily="2" charset="-122"/>
                <a:ea typeface="华文中宋" panose="02010600040101010101" pitchFamily="2" charset="-122"/>
                <a:cs typeface="Times New Roman" panose="02020603050405020304" pitchFamily="18" charset="0"/>
              </a:rPr>
              <a:t>经过查找文献资料、了解当前国内外研究现状后发现，市面上现存的水体清洁机器人大多</a:t>
            </a:r>
            <a:r>
              <a:rPr lang="zh-CN" altLang="en-US" sz="4800" b="1" dirty="0">
                <a:effectLst/>
                <a:latin typeface="华文中宋" panose="02010600040101010101" pitchFamily="2" charset="-122"/>
                <a:ea typeface="华文中宋" panose="02010600040101010101" pitchFamily="2" charset="-122"/>
                <a:cs typeface="Times New Roman" panose="02020603050405020304" pitchFamily="18" charset="0"/>
              </a:rPr>
              <a:t>存在以下几个问题</a:t>
            </a:r>
            <a:r>
              <a:rPr lang="zh-CN" altLang="en-US" sz="4800" dirty="0">
                <a:effectLst/>
                <a:latin typeface="华文中宋" panose="02010600040101010101" pitchFamily="2" charset="-122"/>
                <a:ea typeface="华文中宋" panose="02010600040101010101" pitchFamily="2" charset="-122"/>
                <a:cs typeface="Times New Roman" panose="02020603050405020304" pitchFamily="18" charset="0"/>
              </a:rPr>
              <a:t>：</a:t>
            </a:r>
          </a:p>
          <a:p>
            <a:pPr>
              <a:lnSpc>
                <a:spcPct val="150000"/>
              </a:lnSpc>
            </a:pPr>
            <a:r>
              <a:rPr lang="en-US" altLang="zh-CN" sz="4800" dirty="0">
                <a:effectLst/>
                <a:latin typeface="华文中宋" panose="02010600040101010101" pitchFamily="2" charset="-122"/>
                <a:ea typeface="华文中宋" panose="02010600040101010101" pitchFamily="2" charset="-122"/>
                <a:cs typeface="Times New Roman" panose="02020603050405020304" pitchFamily="18" charset="0"/>
              </a:rPr>
              <a:t>a. </a:t>
            </a:r>
            <a:r>
              <a:rPr lang="zh-CN" altLang="en-US" sz="4800" dirty="0">
                <a:effectLst/>
                <a:latin typeface="华文中宋" panose="02010600040101010101" pitchFamily="2" charset="-122"/>
                <a:ea typeface="华文中宋" panose="02010600040101010101" pitchFamily="2" charset="-122"/>
                <a:cs typeface="Times New Roman" panose="02020603050405020304" pitchFamily="18" charset="0"/>
              </a:rPr>
              <a:t>构型单一且体积庞大，无法适应多种水域使用需求，对不同水体类型可能需重新定制，迁移性差；</a:t>
            </a:r>
          </a:p>
          <a:p>
            <a:pPr>
              <a:lnSpc>
                <a:spcPct val="150000"/>
              </a:lnSpc>
            </a:pPr>
            <a:r>
              <a:rPr lang="en-US" altLang="zh-CN" sz="4800" dirty="0">
                <a:effectLst/>
                <a:latin typeface="华文中宋" panose="02010600040101010101" pitchFamily="2" charset="-122"/>
                <a:ea typeface="华文中宋" panose="02010600040101010101" pitchFamily="2" charset="-122"/>
                <a:cs typeface="Times New Roman" panose="02020603050405020304" pitchFamily="18" charset="0"/>
              </a:rPr>
              <a:t>b. </a:t>
            </a:r>
            <a:r>
              <a:rPr lang="zh-CN" altLang="en-US" sz="4800" dirty="0">
                <a:effectLst/>
                <a:latin typeface="华文中宋" panose="02010600040101010101" pitchFamily="2" charset="-122"/>
                <a:ea typeface="华文中宋" panose="02010600040101010101" pitchFamily="2" charset="-122"/>
                <a:cs typeface="Times New Roman" panose="02020603050405020304" pitchFamily="18" charset="0"/>
              </a:rPr>
              <a:t>功能单一，不能兼顾垃圾清理与生态修复；</a:t>
            </a:r>
          </a:p>
          <a:p>
            <a:pPr>
              <a:lnSpc>
                <a:spcPct val="150000"/>
              </a:lnSpc>
            </a:pPr>
            <a:r>
              <a:rPr lang="en-US" altLang="zh-CN" sz="4800" dirty="0">
                <a:effectLst/>
                <a:latin typeface="华文中宋" panose="02010600040101010101" pitchFamily="2" charset="-122"/>
                <a:ea typeface="华文中宋" panose="02010600040101010101" pitchFamily="2" charset="-122"/>
                <a:cs typeface="Times New Roman" panose="02020603050405020304" pitchFamily="18" charset="0"/>
              </a:rPr>
              <a:t>c. </a:t>
            </a:r>
            <a:r>
              <a:rPr lang="zh-CN" altLang="en-US" sz="4800" dirty="0">
                <a:effectLst/>
                <a:latin typeface="华文中宋" panose="02010600040101010101" pitchFamily="2" charset="-122"/>
                <a:ea typeface="华文中宋" panose="02010600040101010101" pitchFamily="2" charset="-122"/>
                <a:cs typeface="Times New Roman" panose="02020603050405020304" pitchFamily="18" charset="0"/>
              </a:rPr>
              <a:t>小型的垃圾回收船大多按照单一固定路径执行清理任务；</a:t>
            </a:r>
          </a:p>
          <a:p>
            <a:pPr>
              <a:lnSpc>
                <a:spcPct val="150000"/>
              </a:lnSpc>
            </a:pPr>
            <a:r>
              <a:rPr lang="en-US" altLang="zh-CN" sz="4800" dirty="0">
                <a:effectLst/>
                <a:latin typeface="华文中宋" panose="02010600040101010101" pitchFamily="2" charset="-122"/>
                <a:ea typeface="华文中宋" panose="02010600040101010101" pitchFamily="2" charset="-122"/>
                <a:cs typeface="Times New Roman" panose="02020603050405020304" pitchFamily="18" charset="0"/>
              </a:rPr>
              <a:t>d. </a:t>
            </a:r>
            <a:r>
              <a:rPr lang="zh-CN" altLang="en-US" sz="4800" dirty="0">
                <a:effectLst/>
                <a:latin typeface="华文中宋" panose="02010600040101010101" pitchFamily="2" charset="-122"/>
                <a:ea typeface="华文中宋" panose="02010600040101010101" pitchFamily="2" charset="-122"/>
                <a:cs typeface="Times New Roman" panose="02020603050405020304" pitchFamily="18" charset="0"/>
              </a:rPr>
              <a:t>人工成本高。</a:t>
            </a:r>
            <a:endParaRPr lang="en-US" altLang="zh-CN" sz="4800" dirty="0">
              <a:effectLst/>
              <a:latin typeface="华文中宋" panose="02010600040101010101" pitchFamily="2" charset="-122"/>
              <a:ea typeface="华文中宋" panose="02010600040101010101" pitchFamily="2" charset="-122"/>
              <a:cs typeface="Times New Roman" panose="02020603050405020304" pitchFamily="18" charset="0"/>
            </a:endParaRPr>
          </a:p>
          <a:p>
            <a:pPr>
              <a:lnSpc>
                <a:spcPct val="150000"/>
              </a:lnSpc>
            </a:pPr>
            <a:r>
              <a:rPr lang="zh-CN" altLang="en-US" sz="4800" dirty="0">
                <a:effectLst/>
                <a:latin typeface="华文中宋" panose="02010600040101010101" pitchFamily="2" charset="-122"/>
                <a:ea typeface="华文中宋" panose="02010600040101010101" pitchFamily="2" charset="-122"/>
                <a:cs typeface="Times New Roman" panose="02020603050405020304" pitchFamily="18" charset="0"/>
              </a:rPr>
              <a:t>同时，市面上的垃圾清理机器人还普遍存在成本极高的问题，低至</a:t>
            </a:r>
            <a:r>
              <a:rPr lang="en-US" altLang="zh-CN" sz="4800" dirty="0">
                <a:effectLst/>
                <a:latin typeface="华文中宋" panose="02010600040101010101" pitchFamily="2" charset="-122"/>
                <a:ea typeface="华文中宋" panose="02010600040101010101" pitchFamily="2" charset="-122"/>
                <a:cs typeface="Times New Roman" panose="02020603050405020304" pitchFamily="18" charset="0"/>
              </a:rPr>
              <a:t>2-3</a:t>
            </a:r>
            <a:r>
              <a:rPr lang="zh-CN" altLang="en-US" sz="4800" dirty="0">
                <a:effectLst/>
                <a:latin typeface="华文中宋" panose="02010600040101010101" pitchFamily="2" charset="-122"/>
                <a:ea typeface="华文中宋" panose="02010600040101010101" pitchFamily="2" charset="-122"/>
                <a:cs typeface="Times New Roman" panose="02020603050405020304" pitchFamily="18" charset="0"/>
              </a:rPr>
              <a:t>万元，高达</a:t>
            </a:r>
            <a:r>
              <a:rPr lang="en-US" altLang="zh-CN" sz="4800" dirty="0">
                <a:effectLst/>
                <a:latin typeface="华文中宋" panose="02010600040101010101" pitchFamily="2" charset="-122"/>
                <a:ea typeface="华文中宋" panose="02010600040101010101" pitchFamily="2" charset="-122"/>
                <a:cs typeface="Times New Roman" panose="02020603050405020304" pitchFamily="18" charset="0"/>
              </a:rPr>
              <a:t>30</a:t>
            </a:r>
            <a:r>
              <a:rPr lang="zh-CN" altLang="en-US" sz="4800" dirty="0">
                <a:effectLst/>
                <a:latin typeface="华文中宋" panose="02010600040101010101" pitchFamily="2" charset="-122"/>
                <a:ea typeface="华文中宋" panose="02010600040101010101" pitchFamily="2" charset="-122"/>
                <a:cs typeface="Times New Roman" panose="02020603050405020304" pitchFamily="18" charset="0"/>
              </a:rPr>
              <a:t>余万元。</a:t>
            </a:r>
          </a:p>
        </p:txBody>
      </p:sp>
      <p:sp>
        <p:nvSpPr>
          <p:cNvPr id="13" name="文本框 12">
            <a:extLst>
              <a:ext uri="{FF2B5EF4-FFF2-40B4-BE49-F238E27FC236}">
                <a16:creationId xmlns:a16="http://schemas.microsoft.com/office/drawing/2014/main" id="{8BDA4DD1-EE4A-CE2F-CF45-23F454A0FA80}"/>
              </a:ext>
            </a:extLst>
          </p:cNvPr>
          <p:cNvSpPr txBox="1"/>
          <p:nvPr/>
        </p:nvSpPr>
        <p:spPr>
          <a:xfrm>
            <a:off x="12039991" y="6427447"/>
            <a:ext cx="19120017" cy="1595021"/>
          </a:xfrm>
          <a:prstGeom prst="roundRect">
            <a:avLst>
              <a:gd name="adj" fmla="val 43291"/>
            </a:avLst>
          </a:prstGeom>
          <a:solidFill>
            <a:schemeClr val="bg1">
              <a:lumMod val="85000"/>
            </a:schemeClr>
          </a:solidFill>
          <a:effectLst>
            <a:outerShdw blurRad="152400" dist="317500" dir="5400000" sx="90000" sy="-19000" rotWithShape="0">
              <a:prstClr val="black">
                <a:alpha val="15000"/>
              </a:prstClr>
            </a:outerShdw>
          </a:effectLst>
        </p:spPr>
        <p:style>
          <a:lnRef idx="0">
            <a:schemeClr val="accent3"/>
          </a:lnRef>
          <a:fillRef idx="3">
            <a:schemeClr val="accent3"/>
          </a:fillRef>
          <a:effectRef idx="3">
            <a:schemeClr val="accent3"/>
          </a:effectRef>
          <a:fontRef idx="minor">
            <a:schemeClr val="lt1"/>
          </a:fontRef>
        </p:style>
        <p:txBody>
          <a:bodyPr wrap="square" rtlCol="0" anchor="ctr">
            <a:spAutoFit/>
          </a:bodyPr>
          <a:lstStyle/>
          <a:p>
            <a:pPr algn="ctr"/>
            <a:r>
              <a:rPr lang="zh-CN" altLang="en-US" sz="7200" dirty="0">
                <a:solidFill>
                  <a:schemeClr val="tx1"/>
                </a:solidFill>
                <a:effectLst>
                  <a:outerShdw blurRad="38100" dist="38100" dir="2700000" algn="tl">
                    <a:srgbClr val="000000">
                      <a:alpha val="43137"/>
                    </a:srgbClr>
                  </a:outerShdw>
                </a:effectLst>
                <a:latin typeface="ZCOOL XiaoWei" panose="00000500000000000000" pitchFamily="2" charset="0"/>
                <a:ea typeface="ZCOOL XiaoWei" panose="00000500000000000000" pitchFamily="2" charset="0"/>
              </a:rPr>
              <a:t>研究过程及实验结论</a:t>
            </a:r>
          </a:p>
        </p:txBody>
      </p:sp>
      <p:pic>
        <p:nvPicPr>
          <p:cNvPr id="14" name="Graphic 1">
            <a:extLst>
              <a:ext uri="{FF2B5EF4-FFF2-40B4-BE49-F238E27FC236}">
                <a16:creationId xmlns:a16="http://schemas.microsoft.com/office/drawing/2014/main" id="{BB45F2B9-7E5F-EF37-8E90-199F89B76E27}"/>
              </a:ext>
            </a:extLst>
          </p:cNvPr>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1308705" y="8724757"/>
            <a:ext cx="13043564" cy="10628202"/>
          </a:xfrm>
          <a:prstGeom prst="rect">
            <a:avLst/>
          </a:prstGeom>
        </p:spPr>
      </p:pic>
      <p:sp>
        <p:nvSpPr>
          <p:cNvPr id="15" name="文本框 14">
            <a:extLst>
              <a:ext uri="{FF2B5EF4-FFF2-40B4-BE49-F238E27FC236}">
                <a16:creationId xmlns:a16="http://schemas.microsoft.com/office/drawing/2014/main" id="{E6A7E94B-D2A5-EF3B-F64F-3B0455C61597}"/>
              </a:ext>
            </a:extLst>
          </p:cNvPr>
          <p:cNvSpPr txBox="1"/>
          <p:nvPr/>
        </p:nvSpPr>
        <p:spPr>
          <a:xfrm>
            <a:off x="24206919" y="9078999"/>
            <a:ext cx="7683730" cy="9933489"/>
          </a:xfrm>
          <a:prstGeom prst="rect">
            <a:avLst/>
          </a:prstGeom>
          <a:noFill/>
        </p:spPr>
        <p:txBody>
          <a:bodyPr wrap="square">
            <a:spAutoFit/>
          </a:bodyPr>
          <a:lstStyle/>
          <a:p>
            <a:pPr>
              <a:lnSpc>
                <a:spcPct val="150000"/>
              </a:lnSpc>
            </a:pPr>
            <a:r>
              <a:rPr lang="zh-CN" altLang="en-US" sz="4800" b="1" dirty="0">
                <a:latin typeface="华文中宋" panose="02010600040101010101" pitchFamily="2" charset="-122"/>
                <a:ea typeface="华文中宋" panose="02010600040101010101" pitchFamily="2" charset="-122"/>
              </a:rPr>
              <a:t>课题研究设计</a:t>
            </a:r>
            <a:r>
              <a:rPr lang="zh-CN" altLang="en-US" sz="4800" dirty="0">
                <a:latin typeface="华文中宋" panose="02010600040101010101" pitchFamily="2" charset="-122"/>
                <a:ea typeface="华文中宋" panose="02010600040101010101" pitchFamily="2" charset="-122"/>
              </a:rPr>
              <a:t>的主要内容：</a:t>
            </a:r>
            <a:endParaRPr lang="en-US" altLang="zh-CN" sz="4800" dirty="0">
              <a:latin typeface="华文中宋" panose="02010600040101010101" pitchFamily="2" charset="-122"/>
              <a:ea typeface="华文中宋" panose="02010600040101010101" pitchFamily="2" charset="-122"/>
            </a:endParaRPr>
          </a:p>
          <a:p>
            <a:pPr marL="914400" indent="-914400">
              <a:lnSpc>
                <a:spcPct val="150000"/>
              </a:lnSpc>
              <a:buAutoNum type="arabicPeriod"/>
            </a:pPr>
            <a:r>
              <a:rPr lang="zh-CN" altLang="en-US" sz="4800" dirty="0">
                <a:latin typeface="华文中宋" panose="02010600040101010101" pitchFamily="2" charset="-122"/>
                <a:ea typeface="华文中宋" panose="02010600040101010101" pitchFamily="2" charset="-122"/>
              </a:rPr>
              <a:t>机器人机械结构设计</a:t>
            </a:r>
            <a:endParaRPr lang="en-US" altLang="zh-CN" sz="4800" dirty="0">
              <a:latin typeface="华文中宋" panose="02010600040101010101" pitchFamily="2" charset="-122"/>
              <a:ea typeface="华文中宋" panose="02010600040101010101" pitchFamily="2" charset="-122"/>
            </a:endParaRPr>
          </a:p>
          <a:p>
            <a:pPr marL="914400" indent="-914400">
              <a:lnSpc>
                <a:spcPct val="150000"/>
              </a:lnSpc>
              <a:buAutoNum type="arabicPeriod"/>
            </a:pPr>
            <a:r>
              <a:rPr lang="zh-CN" altLang="en-US" sz="4800" dirty="0">
                <a:latin typeface="华文中宋" panose="02010600040101010101" pitchFamily="2" charset="-122"/>
                <a:ea typeface="华文中宋" panose="02010600040101010101" pitchFamily="2" charset="-122"/>
              </a:rPr>
              <a:t>智能机器视觉算法设计</a:t>
            </a:r>
            <a:endParaRPr lang="en-US" altLang="zh-CN" sz="4800" dirty="0">
              <a:latin typeface="华文中宋" panose="02010600040101010101" pitchFamily="2" charset="-122"/>
              <a:ea typeface="华文中宋" panose="02010600040101010101" pitchFamily="2" charset="-122"/>
            </a:endParaRPr>
          </a:p>
          <a:p>
            <a:pPr marL="914400" indent="-914400">
              <a:lnSpc>
                <a:spcPct val="150000"/>
              </a:lnSpc>
              <a:buAutoNum type="arabicPeriod"/>
            </a:pPr>
            <a:r>
              <a:rPr lang="zh-CN" altLang="en-US" sz="4800" dirty="0">
                <a:latin typeface="华文中宋" panose="02010600040101010101" pitchFamily="2" charset="-122"/>
                <a:ea typeface="华文中宋" panose="02010600040101010101" pitchFamily="2" charset="-122"/>
              </a:rPr>
              <a:t>运动系统设计</a:t>
            </a:r>
            <a:endParaRPr lang="en-US" altLang="zh-CN" sz="4800" dirty="0">
              <a:latin typeface="华文中宋" panose="02010600040101010101" pitchFamily="2" charset="-122"/>
              <a:ea typeface="华文中宋" panose="02010600040101010101" pitchFamily="2" charset="-122"/>
            </a:endParaRPr>
          </a:p>
          <a:p>
            <a:pPr>
              <a:lnSpc>
                <a:spcPct val="150000"/>
              </a:lnSpc>
            </a:pPr>
            <a:r>
              <a:rPr lang="zh-CN" altLang="en-US" sz="4800" dirty="0">
                <a:latin typeface="华文中宋" panose="02010600040101010101" pitchFamily="2" charset="-122"/>
                <a:ea typeface="华文中宋" panose="02010600040101010101" pitchFamily="2" charset="-122"/>
              </a:rPr>
              <a:t>选用材料：</a:t>
            </a:r>
            <a:endParaRPr lang="en-US" altLang="zh-CN" sz="4800" dirty="0">
              <a:latin typeface="华文中宋" panose="02010600040101010101" pitchFamily="2" charset="-122"/>
              <a:ea typeface="华文中宋" panose="02010600040101010101" pitchFamily="2" charset="-122"/>
            </a:endParaRPr>
          </a:p>
          <a:p>
            <a:pPr>
              <a:lnSpc>
                <a:spcPct val="150000"/>
              </a:lnSpc>
            </a:pPr>
            <a:r>
              <a:rPr lang="en-US" altLang="zh-CN" sz="4800" dirty="0">
                <a:latin typeface="华文中宋" panose="02010600040101010101" pitchFamily="2" charset="-122"/>
                <a:ea typeface="华文中宋" panose="02010600040101010101" pitchFamily="2" charset="-122"/>
              </a:rPr>
              <a:t>Arduino</a:t>
            </a:r>
            <a:r>
              <a:rPr lang="zh-CN" altLang="en-US" sz="4800" dirty="0">
                <a:latin typeface="华文中宋" panose="02010600040101010101" pitchFamily="2" charset="-122"/>
                <a:ea typeface="华文中宋" panose="02010600040101010101" pitchFamily="2" charset="-122"/>
              </a:rPr>
              <a:t>控制器、</a:t>
            </a:r>
            <a:r>
              <a:rPr lang="en-US" altLang="zh-CN" sz="4800" dirty="0" err="1">
                <a:latin typeface="华文中宋" panose="02010600040101010101" pitchFamily="2" charset="-122"/>
                <a:ea typeface="华文中宋" panose="02010600040101010101" pitchFamily="2" charset="-122"/>
              </a:rPr>
              <a:t>HuskyLens</a:t>
            </a:r>
            <a:r>
              <a:rPr lang="en-US" altLang="zh-CN" sz="4800" dirty="0">
                <a:latin typeface="华文中宋" panose="02010600040101010101" pitchFamily="2" charset="-122"/>
                <a:ea typeface="华文中宋" panose="02010600040101010101" pitchFamily="2" charset="-122"/>
              </a:rPr>
              <a:t> AI </a:t>
            </a:r>
            <a:r>
              <a:rPr lang="zh-CN" altLang="en-US" sz="4800" dirty="0">
                <a:latin typeface="华文中宋" panose="02010600040101010101" pitchFamily="2" charset="-122"/>
                <a:ea typeface="华文中宋" panose="02010600040101010101" pitchFamily="2" charset="-122"/>
              </a:rPr>
              <a:t>摄像头、超声波测距仪、直流电机、舵机、步进电机等。</a:t>
            </a:r>
            <a:endParaRPr lang="en-US" altLang="zh-CN" sz="4800" dirty="0">
              <a:latin typeface="华文中宋" panose="02010600040101010101" pitchFamily="2" charset="-122"/>
              <a:ea typeface="华文中宋" panose="02010600040101010101" pitchFamily="2" charset="-122"/>
            </a:endParaRPr>
          </a:p>
        </p:txBody>
      </p:sp>
      <p:pic>
        <p:nvPicPr>
          <p:cNvPr id="29" name="图片 28">
            <a:extLst>
              <a:ext uri="{FF2B5EF4-FFF2-40B4-BE49-F238E27FC236}">
                <a16:creationId xmlns:a16="http://schemas.microsoft.com/office/drawing/2014/main" id="{2439D013-AF49-DC0E-A74C-D5B582CE52B2}"/>
              </a:ext>
            </a:extLst>
          </p:cNvPr>
          <p:cNvPicPr>
            <a:picLocks noChangeAspect="1"/>
          </p:cNvPicPr>
          <p:nvPr/>
        </p:nvPicPr>
        <p:blipFill rotWithShape="1">
          <a:blip r:embed="rId4"/>
          <a:srcRect b="51276"/>
          <a:stretch/>
        </p:blipFill>
        <p:spPr>
          <a:xfrm>
            <a:off x="11229265" y="19366730"/>
            <a:ext cx="8191727" cy="5298661"/>
          </a:xfrm>
          <a:prstGeom prst="rect">
            <a:avLst/>
          </a:prstGeom>
        </p:spPr>
      </p:pic>
      <p:pic>
        <p:nvPicPr>
          <p:cNvPr id="31" name="图片 30">
            <a:extLst>
              <a:ext uri="{FF2B5EF4-FFF2-40B4-BE49-F238E27FC236}">
                <a16:creationId xmlns:a16="http://schemas.microsoft.com/office/drawing/2014/main" id="{B730AAF5-1E2E-0E49-6C16-A5F0EB20F198}"/>
              </a:ext>
            </a:extLst>
          </p:cNvPr>
          <p:cNvPicPr>
            <a:picLocks noChangeAspect="1"/>
          </p:cNvPicPr>
          <p:nvPr/>
        </p:nvPicPr>
        <p:blipFill rotWithShape="1">
          <a:blip r:embed="rId4"/>
          <a:srcRect t="51462"/>
          <a:stretch/>
        </p:blipFill>
        <p:spPr>
          <a:xfrm>
            <a:off x="23698922" y="19376889"/>
            <a:ext cx="8191727" cy="5278346"/>
          </a:xfrm>
          <a:prstGeom prst="rect">
            <a:avLst/>
          </a:prstGeom>
        </p:spPr>
      </p:pic>
      <p:sp>
        <p:nvSpPr>
          <p:cNvPr id="32" name="文本框 31">
            <a:extLst>
              <a:ext uri="{FF2B5EF4-FFF2-40B4-BE49-F238E27FC236}">
                <a16:creationId xmlns:a16="http://schemas.microsoft.com/office/drawing/2014/main" id="{1D18F60B-0656-5F25-BD6B-18B0D90890BD}"/>
              </a:ext>
            </a:extLst>
          </p:cNvPr>
          <p:cNvSpPr txBox="1"/>
          <p:nvPr/>
        </p:nvSpPr>
        <p:spPr>
          <a:xfrm>
            <a:off x="19930341" y="19153729"/>
            <a:ext cx="3339315" cy="5501506"/>
          </a:xfrm>
          <a:prstGeom prst="rect">
            <a:avLst/>
          </a:prstGeom>
          <a:noFill/>
        </p:spPr>
        <p:txBody>
          <a:bodyPr wrap="square">
            <a:spAutoFit/>
          </a:bodyPr>
          <a:lstStyle/>
          <a:p>
            <a:pPr>
              <a:lnSpc>
                <a:spcPct val="150000"/>
              </a:lnSpc>
            </a:pPr>
            <a:r>
              <a:rPr lang="zh-CN" altLang="en-US" sz="4800" dirty="0">
                <a:latin typeface="华文中宋" panose="02010600040101010101" pitchFamily="2" charset="-122"/>
                <a:ea typeface="华文中宋" panose="02010600040101010101" pitchFamily="2" charset="-122"/>
              </a:rPr>
              <a:t>图为</a:t>
            </a:r>
            <a:r>
              <a:rPr lang="zh-CN" altLang="en-US" sz="4800" b="1" dirty="0">
                <a:latin typeface="华文中宋" panose="02010600040101010101" pitchFamily="2" charset="-122"/>
                <a:ea typeface="华文中宋" panose="02010600040101010101" pitchFamily="2" charset="-122"/>
              </a:rPr>
              <a:t>制作课题项目</a:t>
            </a:r>
            <a:r>
              <a:rPr lang="zh-CN" altLang="en-US" sz="4800" dirty="0">
                <a:latin typeface="华文中宋" panose="02010600040101010101" pitchFamily="2" charset="-122"/>
                <a:ea typeface="华文中宋" panose="02010600040101010101" pitchFamily="2" charset="-122"/>
              </a:rPr>
              <a:t>的过程，分为机械搭建和程序编写。</a:t>
            </a:r>
            <a:endParaRPr lang="en-US" altLang="zh-CN" sz="4800" dirty="0">
              <a:latin typeface="华文中宋" panose="02010600040101010101" pitchFamily="2" charset="-122"/>
              <a:ea typeface="华文中宋" panose="02010600040101010101" pitchFamily="2" charset="-122"/>
            </a:endParaRPr>
          </a:p>
        </p:txBody>
      </p:sp>
      <p:sp>
        <p:nvSpPr>
          <p:cNvPr id="33" name="文本框 32">
            <a:extLst>
              <a:ext uri="{FF2B5EF4-FFF2-40B4-BE49-F238E27FC236}">
                <a16:creationId xmlns:a16="http://schemas.microsoft.com/office/drawing/2014/main" id="{DEC276F8-D9AE-4D89-6298-494E55DC3AAE}"/>
              </a:ext>
            </a:extLst>
          </p:cNvPr>
          <p:cNvSpPr txBox="1"/>
          <p:nvPr/>
        </p:nvSpPr>
        <p:spPr>
          <a:xfrm>
            <a:off x="11308700" y="25375056"/>
            <a:ext cx="20581949" cy="4393510"/>
          </a:xfrm>
          <a:prstGeom prst="rect">
            <a:avLst/>
          </a:prstGeom>
          <a:noFill/>
        </p:spPr>
        <p:txBody>
          <a:bodyPr wrap="square">
            <a:spAutoFit/>
          </a:bodyPr>
          <a:lstStyle/>
          <a:p>
            <a:pPr>
              <a:lnSpc>
                <a:spcPct val="150000"/>
              </a:lnSpc>
            </a:pPr>
            <a:r>
              <a:rPr lang="zh-CN" altLang="en-US" sz="4800" dirty="0">
                <a:effectLst/>
                <a:latin typeface="华文中宋" panose="02010600040101010101" pitchFamily="2" charset="-122"/>
                <a:ea typeface="华文中宋" panose="02010600040101010101" pitchFamily="2" charset="-122"/>
                <a:cs typeface="Times New Roman" panose="02020603050405020304" pitchFamily="18" charset="0"/>
              </a:rPr>
              <a:t>经过随机地点的数据采样，使用在线的地图测绘工具量取地形，计算可以得到单位面积下的垃圾分布数值，进而通过这个数值随机多组数据开展实验，测量实际清洁时间，并使用前期测得的机器人运动速度计算出没有算法优化下的理论清洁时间进行计算，得到</a:t>
            </a:r>
            <a:r>
              <a:rPr lang="zh-CN" altLang="en-US" sz="4800" b="1" dirty="0">
                <a:effectLst/>
                <a:latin typeface="华文中宋" panose="02010600040101010101" pitchFamily="2" charset="-122"/>
                <a:ea typeface="华文中宋" panose="02010600040101010101" pitchFamily="2" charset="-122"/>
                <a:cs typeface="Times New Roman" panose="02020603050405020304" pitchFamily="18" charset="0"/>
              </a:rPr>
              <a:t>实验数据及结论</a:t>
            </a:r>
            <a:r>
              <a:rPr lang="zh-CN" altLang="en-US" sz="4800" dirty="0">
                <a:effectLst/>
                <a:latin typeface="华文中宋" panose="02010600040101010101" pitchFamily="2" charset="-122"/>
                <a:ea typeface="华文中宋" panose="02010600040101010101" pitchFamily="2" charset="-122"/>
                <a:cs typeface="Times New Roman" panose="02020603050405020304" pitchFamily="18" charset="0"/>
              </a:rPr>
              <a:t>如下：</a:t>
            </a:r>
          </a:p>
        </p:txBody>
      </p:sp>
      <p:graphicFrame>
        <p:nvGraphicFramePr>
          <p:cNvPr id="34" name="表格 33">
            <a:extLst>
              <a:ext uri="{FF2B5EF4-FFF2-40B4-BE49-F238E27FC236}">
                <a16:creationId xmlns:a16="http://schemas.microsoft.com/office/drawing/2014/main" id="{DC1182E6-10F2-5EBD-4726-571740DF4BA3}"/>
              </a:ext>
            </a:extLst>
          </p:cNvPr>
          <p:cNvGraphicFramePr>
            <a:graphicFrameLocks noGrp="1"/>
          </p:cNvGraphicFramePr>
          <p:nvPr>
            <p:extLst>
              <p:ext uri="{D42A27DB-BD31-4B8C-83A1-F6EECF244321}">
                <p14:modId xmlns:p14="http://schemas.microsoft.com/office/powerpoint/2010/main" val="3043896273"/>
              </p:ext>
            </p:extLst>
          </p:nvPr>
        </p:nvGraphicFramePr>
        <p:xfrm>
          <a:off x="11229264" y="30488386"/>
          <a:ext cx="15256060" cy="9387479"/>
        </p:xfrm>
        <a:graphic>
          <a:graphicData uri="http://schemas.openxmlformats.org/drawingml/2006/table">
            <a:tbl>
              <a:tblPr firstRow="1" firstCol="1" bandRow="1">
                <a:tableStyleId>{BDBED569-4797-4DF1-A0F4-6AAB3CD982D8}</a:tableStyleId>
              </a:tblPr>
              <a:tblGrid>
                <a:gridCol w="2656994">
                  <a:extLst>
                    <a:ext uri="{9D8B030D-6E8A-4147-A177-3AD203B41FA5}">
                      <a16:colId xmlns:a16="http://schemas.microsoft.com/office/drawing/2014/main" val="2572485219"/>
                    </a:ext>
                  </a:extLst>
                </a:gridCol>
                <a:gridCol w="2536784">
                  <a:extLst>
                    <a:ext uri="{9D8B030D-6E8A-4147-A177-3AD203B41FA5}">
                      <a16:colId xmlns:a16="http://schemas.microsoft.com/office/drawing/2014/main" val="2493790693"/>
                    </a:ext>
                  </a:extLst>
                </a:gridCol>
                <a:gridCol w="2536784">
                  <a:extLst>
                    <a:ext uri="{9D8B030D-6E8A-4147-A177-3AD203B41FA5}">
                      <a16:colId xmlns:a16="http://schemas.microsoft.com/office/drawing/2014/main" val="3827527248"/>
                    </a:ext>
                  </a:extLst>
                </a:gridCol>
                <a:gridCol w="2536784">
                  <a:extLst>
                    <a:ext uri="{9D8B030D-6E8A-4147-A177-3AD203B41FA5}">
                      <a16:colId xmlns:a16="http://schemas.microsoft.com/office/drawing/2014/main" val="2471728746"/>
                    </a:ext>
                  </a:extLst>
                </a:gridCol>
                <a:gridCol w="2536784">
                  <a:extLst>
                    <a:ext uri="{9D8B030D-6E8A-4147-A177-3AD203B41FA5}">
                      <a16:colId xmlns:a16="http://schemas.microsoft.com/office/drawing/2014/main" val="2741901222"/>
                    </a:ext>
                  </a:extLst>
                </a:gridCol>
                <a:gridCol w="2451930">
                  <a:extLst>
                    <a:ext uri="{9D8B030D-6E8A-4147-A177-3AD203B41FA5}">
                      <a16:colId xmlns:a16="http://schemas.microsoft.com/office/drawing/2014/main" val="917966605"/>
                    </a:ext>
                  </a:extLst>
                </a:gridCol>
              </a:tblGrid>
              <a:tr h="2286459">
                <a:tc>
                  <a:txBody>
                    <a:bodyPr/>
                    <a:lstStyle/>
                    <a:p>
                      <a:pPr algn="ctr">
                        <a:lnSpc>
                          <a:spcPct val="150000"/>
                        </a:lnSpc>
                        <a:spcAft>
                          <a:spcPts val="1000"/>
                        </a:spcAft>
                      </a:pPr>
                      <a:r>
                        <a:rPr lang="en-US" sz="4800">
                          <a:effectLst/>
                        </a:rPr>
                        <a:t> </a:t>
                      </a:r>
                      <a:endParaRPr lang="zh-CN" sz="48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1000"/>
                        </a:spcAft>
                      </a:pPr>
                      <a:r>
                        <a:rPr lang="zh-CN" sz="4800">
                          <a:effectLst/>
                        </a:rPr>
                        <a:t>数据</a:t>
                      </a:r>
                      <a:r>
                        <a:rPr lang="en-US" sz="4800">
                          <a:effectLst/>
                        </a:rPr>
                        <a:t>1</a:t>
                      </a:r>
                      <a:endParaRPr lang="zh-CN" sz="48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1000"/>
                        </a:spcAft>
                      </a:pPr>
                      <a:r>
                        <a:rPr lang="zh-CN" sz="4800">
                          <a:effectLst/>
                        </a:rPr>
                        <a:t>数据</a:t>
                      </a:r>
                      <a:r>
                        <a:rPr lang="en-US" sz="4800">
                          <a:effectLst/>
                        </a:rPr>
                        <a:t>2</a:t>
                      </a:r>
                      <a:endParaRPr lang="zh-CN" sz="48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1000"/>
                        </a:spcAft>
                      </a:pPr>
                      <a:r>
                        <a:rPr lang="zh-CN" sz="4800" dirty="0">
                          <a:effectLst/>
                        </a:rPr>
                        <a:t>数据</a:t>
                      </a:r>
                      <a:r>
                        <a:rPr lang="en-US" sz="4800" dirty="0">
                          <a:effectLst/>
                        </a:rPr>
                        <a:t>3</a:t>
                      </a:r>
                      <a:endParaRPr lang="zh-CN" sz="48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1000"/>
                        </a:spcAft>
                      </a:pPr>
                      <a:r>
                        <a:rPr lang="zh-CN" sz="4800">
                          <a:effectLst/>
                        </a:rPr>
                        <a:t>平均值</a:t>
                      </a:r>
                      <a:endParaRPr lang="zh-CN" sz="48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1000"/>
                        </a:spcAft>
                      </a:pPr>
                      <a:r>
                        <a:rPr lang="zh-CN" sz="4800" dirty="0">
                          <a:effectLst/>
                        </a:rPr>
                        <a:t>优化比例</a:t>
                      </a:r>
                      <a:endParaRPr lang="zh-CN" sz="48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877605616"/>
                  </a:ext>
                </a:extLst>
              </a:tr>
              <a:tr h="3550510">
                <a:tc>
                  <a:txBody>
                    <a:bodyPr/>
                    <a:lstStyle/>
                    <a:p>
                      <a:pPr algn="ctr">
                        <a:lnSpc>
                          <a:spcPct val="150000"/>
                        </a:lnSpc>
                        <a:spcAft>
                          <a:spcPts val="1000"/>
                        </a:spcAft>
                      </a:pPr>
                      <a:r>
                        <a:rPr lang="zh-CN" sz="4800">
                          <a:effectLst/>
                        </a:rPr>
                        <a:t>智能调优测试速度（</a:t>
                      </a:r>
                      <a:r>
                        <a:rPr lang="en-US" sz="4800">
                          <a:effectLst/>
                        </a:rPr>
                        <a:t>s</a:t>
                      </a:r>
                      <a:r>
                        <a:rPr lang="zh-CN" sz="4800">
                          <a:effectLst/>
                        </a:rPr>
                        <a:t>）</a:t>
                      </a:r>
                      <a:endParaRPr lang="zh-CN" sz="48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1000"/>
                        </a:spcAft>
                      </a:pPr>
                      <a:r>
                        <a:rPr lang="en-US" sz="4800">
                          <a:effectLst/>
                        </a:rPr>
                        <a:t>35.4</a:t>
                      </a:r>
                      <a:endParaRPr lang="zh-CN" sz="48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1000"/>
                        </a:spcAft>
                      </a:pPr>
                      <a:r>
                        <a:rPr lang="en-US" sz="4800">
                          <a:effectLst/>
                        </a:rPr>
                        <a:t>26.7</a:t>
                      </a:r>
                      <a:endParaRPr lang="zh-CN" sz="48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1000"/>
                        </a:spcAft>
                      </a:pPr>
                      <a:r>
                        <a:rPr lang="en-US" sz="4800">
                          <a:effectLst/>
                        </a:rPr>
                        <a:t>55.1</a:t>
                      </a:r>
                      <a:endParaRPr lang="zh-CN" sz="48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1000"/>
                        </a:spcAft>
                      </a:pPr>
                      <a:r>
                        <a:rPr lang="en-US" sz="4800">
                          <a:effectLst/>
                        </a:rPr>
                        <a:t>39.1</a:t>
                      </a:r>
                      <a:endParaRPr lang="zh-CN" sz="48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1000"/>
                        </a:spcAft>
                      </a:pPr>
                      <a:r>
                        <a:rPr lang="en-US" sz="4800" dirty="0">
                          <a:effectLst/>
                        </a:rPr>
                        <a:t>38.52%</a:t>
                      </a:r>
                      <a:endParaRPr lang="zh-CN" sz="48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4228543617"/>
                  </a:ext>
                </a:extLst>
              </a:tr>
              <a:tr h="3550510">
                <a:tc>
                  <a:txBody>
                    <a:bodyPr/>
                    <a:lstStyle/>
                    <a:p>
                      <a:pPr algn="ctr">
                        <a:lnSpc>
                          <a:spcPct val="150000"/>
                        </a:lnSpc>
                        <a:spcAft>
                          <a:spcPts val="1000"/>
                        </a:spcAft>
                      </a:pPr>
                      <a:r>
                        <a:rPr lang="zh-CN" sz="4800">
                          <a:effectLst/>
                        </a:rPr>
                        <a:t>巡航清理计算速度（</a:t>
                      </a:r>
                      <a:r>
                        <a:rPr lang="en-US" sz="4800">
                          <a:effectLst/>
                        </a:rPr>
                        <a:t>s</a:t>
                      </a:r>
                      <a:r>
                        <a:rPr lang="zh-CN" sz="4800">
                          <a:effectLst/>
                        </a:rPr>
                        <a:t>）</a:t>
                      </a:r>
                      <a:endParaRPr lang="zh-CN" sz="48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1000"/>
                        </a:spcAft>
                      </a:pPr>
                      <a:r>
                        <a:rPr lang="en-US" sz="4800">
                          <a:effectLst/>
                        </a:rPr>
                        <a:t>63.6</a:t>
                      </a:r>
                      <a:endParaRPr lang="zh-CN" sz="48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1000"/>
                        </a:spcAft>
                      </a:pPr>
                      <a:r>
                        <a:rPr lang="en-US" sz="4800">
                          <a:effectLst/>
                        </a:rPr>
                        <a:t>63.6</a:t>
                      </a:r>
                      <a:endParaRPr lang="zh-CN" sz="48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1000"/>
                        </a:spcAft>
                      </a:pPr>
                      <a:r>
                        <a:rPr lang="en-US" sz="4800">
                          <a:effectLst/>
                        </a:rPr>
                        <a:t>63.6</a:t>
                      </a:r>
                      <a:endParaRPr lang="zh-CN" sz="48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1000"/>
                        </a:spcAft>
                      </a:pPr>
                      <a:r>
                        <a:rPr lang="en-US" sz="4800" dirty="0">
                          <a:effectLst/>
                        </a:rPr>
                        <a:t>63.6</a:t>
                      </a:r>
                      <a:endParaRPr lang="zh-CN" sz="48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1000"/>
                        </a:spcAft>
                      </a:pPr>
                      <a:r>
                        <a:rPr lang="en-US" sz="4800" dirty="0">
                          <a:effectLst/>
                        </a:rPr>
                        <a:t>/</a:t>
                      </a:r>
                      <a:endParaRPr lang="zh-CN" sz="48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893768301"/>
                  </a:ext>
                </a:extLst>
              </a:tr>
            </a:tbl>
          </a:graphicData>
        </a:graphic>
      </p:graphicFrame>
      <p:sp>
        <p:nvSpPr>
          <p:cNvPr id="37" name="文本框 36">
            <a:extLst>
              <a:ext uri="{FF2B5EF4-FFF2-40B4-BE49-F238E27FC236}">
                <a16:creationId xmlns:a16="http://schemas.microsoft.com/office/drawing/2014/main" id="{BE8467E8-9171-BB02-22F3-557F9A59614D}"/>
              </a:ext>
            </a:extLst>
          </p:cNvPr>
          <p:cNvSpPr txBox="1"/>
          <p:nvPr/>
        </p:nvSpPr>
        <p:spPr>
          <a:xfrm>
            <a:off x="26994680" y="30491557"/>
            <a:ext cx="4817168" cy="8825493"/>
          </a:xfrm>
          <a:prstGeom prst="rect">
            <a:avLst/>
          </a:prstGeom>
          <a:noFill/>
        </p:spPr>
        <p:txBody>
          <a:bodyPr wrap="square">
            <a:spAutoFit/>
          </a:bodyPr>
          <a:lstStyle/>
          <a:p>
            <a:pPr>
              <a:lnSpc>
                <a:spcPct val="150000"/>
              </a:lnSpc>
            </a:pPr>
            <a:r>
              <a:rPr lang="zh-CN" altLang="en-US" sz="4800" dirty="0">
                <a:effectLst/>
                <a:latin typeface="华文中宋" panose="02010600040101010101" pitchFamily="2" charset="-122"/>
                <a:ea typeface="华文中宋" panose="02010600040101010101" pitchFamily="2" charset="-122"/>
                <a:cs typeface="Times New Roman" panose="02020603050405020304" pitchFamily="18" charset="0"/>
              </a:rPr>
              <a:t>经过路径调优后，机器人比原有计划的运行速度平均高出</a:t>
            </a:r>
            <a:r>
              <a:rPr lang="en-US" altLang="zh-CN" sz="4800" dirty="0">
                <a:effectLst/>
                <a:latin typeface="华文中宋" panose="02010600040101010101" pitchFamily="2" charset="-122"/>
                <a:ea typeface="华文中宋" panose="02010600040101010101" pitchFamily="2" charset="-122"/>
                <a:cs typeface="Times New Roman" panose="02020603050405020304" pitchFamily="18" charset="0"/>
              </a:rPr>
              <a:t>38.52%</a:t>
            </a:r>
            <a:r>
              <a:rPr lang="zh-CN" altLang="en-US" sz="4800" dirty="0">
                <a:effectLst/>
                <a:latin typeface="华文中宋" panose="02010600040101010101" pitchFamily="2" charset="-122"/>
                <a:ea typeface="华文中宋" panose="02010600040101010101" pitchFamily="2" charset="-122"/>
                <a:cs typeface="Times New Roman" panose="02020603050405020304" pitchFamily="18" charset="0"/>
              </a:rPr>
              <a:t>，可见本课题提出的研究</a:t>
            </a:r>
            <a:r>
              <a:rPr lang="zh-CN" altLang="en-US" sz="4800" b="1" dirty="0">
                <a:effectLst/>
                <a:latin typeface="华文中宋" panose="02010600040101010101" pitchFamily="2" charset="-122"/>
                <a:ea typeface="华文中宋" panose="02010600040101010101" pitchFamily="2" charset="-122"/>
                <a:cs typeface="Times New Roman" panose="02020603050405020304" pitchFamily="18" charset="0"/>
              </a:rPr>
              <a:t>方案可行</a:t>
            </a:r>
            <a:r>
              <a:rPr lang="zh-CN" altLang="en-US" sz="4800" dirty="0">
                <a:effectLst/>
                <a:latin typeface="华文中宋" panose="02010600040101010101" pitchFamily="2" charset="-122"/>
                <a:ea typeface="华文中宋" panose="02010600040101010101" pitchFamily="2" charset="-122"/>
                <a:cs typeface="Times New Roman" panose="02020603050405020304" pitchFamily="18" charset="0"/>
              </a:rPr>
              <a:t>，且</a:t>
            </a:r>
            <a:r>
              <a:rPr lang="zh-CN" altLang="en-US" sz="4800" b="1" dirty="0">
                <a:effectLst/>
                <a:latin typeface="华文中宋" panose="02010600040101010101" pitchFamily="2" charset="-122"/>
                <a:ea typeface="华文中宋" panose="02010600040101010101" pitchFamily="2" charset="-122"/>
                <a:cs typeface="Times New Roman" panose="02020603050405020304" pitchFamily="18" charset="0"/>
              </a:rPr>
              <a:t>有极高的运行效率</a:t>
            </a:r>
            <a:r>
              <a:rPr lang="zh-CN" altLang="en-US" sz="4800" dirty="0">
                <a:effectLst/>
                <a:latin typeface="华文中宋" panose="02010600040101010101" pitchFamily="2" charset="-122"/>
                <a:ea typeface="华文中宋" panose="02010600040101010101" pitchFamily="2" charset="-122"/>
                <a:cs typeface="Times New Roman" panose="02020603050405020304" pitchFamily="18" charset="0"/>
              </a:rPr>
              <a:t>。</a:t>
            </a:r>
          </a:p>
        </p:txBody>
      </p:sp>
      <p:graphicFrame>
        <p:nvGraphicFramePr>
          <p:cNvPr id="38" name="表格 37">
            <a:extLst>
              <a:ext uri="{FF2B5EF4-FFF2-40B4-BE49-F238E27FC236}">
                <a16:creationId xmlns:a16="http://schemas.microsoft.com/office/drawing/2014/main" id="{2DCFA4A8-5C55-AFB7-B57B-8F8E003014BE}"/>
              </a:ext>
            </a:extLst>
          </p:cNvPr>
          <p:cNvGraphicFramePr>
            <a:graphicFrameLocks noGrp="1"/>
          </p:cNvGraphicFramePr>
          <p:nvPr>
            <p:extLst>
              <p:ext uri="{D42A27DB-BD31-4B8C-83A1-F6EECF244321}">
                <p14:modId xmlns:p14="http://schemas.microsoft.com/office/powerpoint/2010/main" val="1924866212"/>
              </p:ext>
            </p:extLst>
          </p:nvPr>
        </p:nvGraphicFramePr>
        <p:xfrm>
          <a:off x="32908703" y="9075465"/>
          <a:ext cx="9782584" cy="11892538"/>
        </p:xfrm>
        <a:graphic>
          <a:graphicData uri="http://schemas.openxmlformats.org/drawingml/2006/table">
            <a:tbl>
              <a:tblPr firstRow="1" firstCol="1" bandRow="1">
                <a:tableStyleId>{BDBED569-4797-4DF1-A0F4-6AAB3CD982D8}</a:tableStyleId>
              </a:tblPr>
              <a:tblGrid>
                <a:gridCol w="2219399">
                  <a:extLst>
                    <a:ext uri="{9D8B030D-6E8A-4147-A177-3AD203B41FA5}">
                      <a16:colId xmlns:a16="http://schemas.microsoft.com/office/drawing/2014/main" val="1133063064"/>
                    </a:ext>
                  </a:extLst>
                </a:gridCol>
                <a:gridCol w="2219399">
                  <a:extLst>
                    <a:ext uri="{9D8B030D-6E8A-4147-A177-3AD203B41FA5}">
                      <a16:colId xmlns:a16="http://schemas.microsoft.com/office/drawing/2014/main" val="4130777734"/>
                    </a:ext>
                  </a:extLst>
                </a:gridCol>
                <a:gridCol w="2256315">
                  <a:extLst>
                    <a:ext uri="{9D8B030D-6E8A-4147-A177-3AD203B41FA5}">
                      <a16:colId xmlns:a16="http://schemas.microsoft.com/office/drawing/2014/main" val="2958831876"/>
                    </a:ext>
                  </a:extLst>
                </a:gridCol>
                <a:gridCol w="3087471">
                  <a:extLst>
                    <a:ext uri="{9D8B030D-6E8A-4147-A177-3AD203B41FA5}">
                      <a16:colId xmlns:a16="http://schemas.microsoft.com/office/drawing/2014/main" val="925012749"/>
                    </a:ext>
                  </a:extLst>
                </a:gridCol>
              </a:tblGrid>
              <a:tr h="1449572">
                <a:tc>
                  <a:txBody>
                    <a:bodyPr/>
                    <a:lstStyle/>
                    <a:p>
                      <a:endParaRPr lang="zh-CN" sz="2400">
                        <a:effectLst/>
                        <a:latin typeface="Times New Roman" panose="02020603050405020304" pitchFamily="18" charset="0"/>
                      </a:endParaRPr>
                    </a:p>
                  </a:txBody>
                  <a:tcPr marL="68580" marR="68580" marT="0" marB="0"/>
                </a:tc>
                <a:tc>
                  <a:txBody>
                    <a:bodyPr/>
                    <a:lstStyle/>
                    <a:p>
                      <a:pPr algn="ctr">
                        <a:lnSpc>
                          <a:spcPct val="150000"/>
                        </a:lnSpc>
                        <a:spcAft>
                          <a:spcPts val="1000"/>
                        </a:spcAft>
                      </a:pPr>
                      <a:r>
                        <a:rPr lang="zh-CN" sz="2400">
                          <a:effectLst/>
                        </a:rPr>
                        <a:t>价格（元）</a:t>
                      </a:r>
                      <a:endParaRPr lang="zh-CN" sz="24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1000"/>
                        </a:spcAft>
                      </a:pPr>
                      <a:r>
                        <a:rPr lang="zh-CN" sz="2400" dirty="0">
                          <a:effectLst/>
                        </a:rPr>
                        <a:t>工业化生产价格（元）</a:t>
                      </a:r>
                      <a:endParaRPr lang="zh-CN" sz="24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1000"/>
                        </a:spcAft>
                      </a:pPr>
                      <a:r>
                        <a:rPr lang="zh-CN" sz="2400">
                          <a:effectLst/>
                        </a:rPr>
                        <a:t>备注</a:t>
                      </a:r>
                      <a:endParaRPr lang="zh-CN" sz="24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824379404"/>
                  </a:ext>
                </a:extLst>
              </a:tr>
              <a:tr h="685802">
                <a:tc>
                  <a:txBody>
                    <a:bodyPr/>
                    <a:lstStyle/>
                    <a:p>
                      <a:pPr algn="ctr">
                        <a:lnSpc>
                          <a:spcPct val="150000"/>
                        </a:lnSpc>
                        <a:spcAft>
                          <a:spcPts val="1000"/>
                        </a:spcAft>
                      </a:pPr>
                      <a:r>
                        <a:rPr lang="en-US" sz="2400">
                          <a:effectLst/>
                        </a:rPr>
                        <a:t>Arduino</a:t>
                      </a:r>
                      <a:r>
                        <a:rPr lang="zh-CN" sz="2400">
                          <a:effectLst/>
                        </a:rPr>
                        <a:t>控制器</a:t>
                      </a:r>
                      <a:endParaRPr lang="zh-CN" sz="24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1000"/>
                        </a:spcAft>
                      </a:pPr>
                      <a:r>
                        <a:rPr lang="en-US" sz="2400">
                          <a:effectLst/>
                        </a:rPr>
                        <a:t>129</a:t>
                      </a:r>
                      <a:endParaRPr lang="zh-CN" sz="24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1000"/>
                        </a:spcAft>
                      </a:pPr>
                      <a:r>
                        <a:rPr lang="en-US" sz="2400">
                          <a:effectLst/>
                        </a:rPr>
                        <a:t>7.5</a:t>
                      </a:r>
                      <a:endParaRPr lang="zh-CN" sz="24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1000"/>
                        </a:spcAft>
                      </a:pPr>
                      <a:r>
                        <a:rPr lang="zh-CN" sz="2400">
                          <a:effectLst/>
                        </a:rPr>
                        <a:t>采用</a:t>
                      </a:r>
                      <a:r>
                        <a:rPr lang="en-US" sz="2400">
                          <a:effectLst/>
                        </a:rPr>
                        <a:t>51</a:t>
                      </a:r>
                      <a:r>
                        <a:rPr lang="zh-CN" sz="2400">
                          <a:effectLst/>
                        </a:rPr>
                        <a:t>单片机替代</a:t>
                      </a:r>
                      <a:endParaRPr lang="zh-CN" sz="24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89500342"/>
                  </a:ext>
                </a:extLst>
              </a:tr>
              <a:tr h="685802">
                <a:tc>
                  <a:txBody>
                    <a:bodyPr/>
                    <a:lstStyle/>
                    <a:p>
                      <a:pPr algn="ctr">
                        <a:lnSpc>
                          <a:spcPct val="150000"/>
                        </a:lnSpc>
                        <a:spcAft>
                          <a:spcPts val="1000"/>
                        </a:spcAft>
                      </a:pPr>
                      <a:r>
                        <a:rPr lang="en-US" sz="2400">
                          <a:effectLst/>
                        </a:rPr>
                        <a:t>Arduino</a:t>
                      </a:r>
                      <a:r>
                        <a:rPr lang="zh-CN" sz="2400">
                          <a:effectLst/>
                        </a:rPr>
                        <a:t>扩展板</a:t>
                      </a:r>
                      <a:endParaRPr lang="zh-CN" sz="24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1000"/>
                        </a:spcAft>
                      </a:pPr>
                      <a:r>
                        <a:rPr lang="en-US" sz="2400">
                          <a:effectLst/>
                        </a:rPr>
                        <a:t>99</a:t>
                      </a:r>
                      <a:endParaRPr lang="zh-CN" sz="24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1000"/>
                        </a:spcAft>
                      </a:pPr>
                      <a:r>
                        <a:rPr lang="en-US" sz="2400">
                          <a:effectLst/>
                        </a:rPr>
                        <a:t>10</a:t>
                      </a:r>
                      <a:endParaRPr lang="zh-CN" sz="24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1000"/>
                        </a:spcAft>
                      </a:pPr>
                      <a:r>
                        <a:rPr lang="zh-CN" sz="2400">
                          <a:effectLst/>
                        </a:rPr>
                        <a:t>采用单片机面包板</a:t>
                      </a:r>
                      <a:endParaRPr lang="zh-CN" sz="24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453173402"/>
                  </a:ext>
                </a:extLst>
              </a:tr>
              <a:tr h="1449572">
                <a:tc>
                  <a:txBody>
                    <a:bodyPr/>
                    <a:lstStyle/>
                    <a:p>
                      <a:pPr algn="ctr">
                        <a:lnSpc>
                          <a:spcPct val="150000"/>
                        </a:lnSpc>
                        <a:spcAft>
                          <a:spcPts val="1000"/>
                        </a:spcAft>
                      </a:pPr>
                      <a:r>
                        <a:rPr lang="zh-CN" sz="2400">
                          <a:effectLst/>
                        </a:rPr>
                        <a:t>超声波传感器</a:t>
                      </a:r>
                      <a:r>
                        <a:rPr lang="en-US" sz="2400">
                          <a:effectLst/>
                        </a:rPr>
                        <a:t>*2</a:t>
                      </a:r>
                      <a:endParaRPr lang="zh-CN" sz="24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1000"/>
                        </a:spcAft>
                      </a:pPr>
                      <a:r>
                        <a:rPr lang="en-US" sz="2400">
                          <a:effectLst/>
                        </a:rPr>
                        <a:t>30</a:t>
                      </a:r>
                      <a:endParaRPr lang="zh-CN" sz="24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1000"/>
                        </a:spcAft>
                      </a:pPr>
                      <a:r>
                        <a:rPr lang="en-US" sz="2400">
                          <a:effectLst/>
                        </a:rPr>
                        <a:t>19.8</a:t>
                      </a:r>
                      <a:endParaRPr lang="zh-CN" sz="24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1000"/>
                        </a:spcAft>
                      </a:pPr>
                      <a:r>
                        <a:rPr lang="zh-CN" sz="2400">
                          <a:effectLst/>
                        </a:rPr>
                        <a:t>改进为含温度补偿的新型超声波</a:t>
                      </a:r>
                      <a:endParaRPr lang="zh-CN" sz="24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28958376"/>
                  </a:ext>
                </a:extLst>
              </a:tr>
              <a:tr h="685802">
                <a:tc>
                  <a:txBody>
                    <a:bodyPr/>
                    <a:lstStyle/>
                    <a:p>
                      <a:pPr algn="ctr">
                        <a:lnSpc>
                          <a:spcPct val="150000"/>
                        </a:lnSpc>
                        <a:spcAft>
                          <a:spcPts val="1000"/>
                        </a:spcAft>
                      </a:pPr>
                      <a:r>
                        <a:rPr lang="zh-CN" sz="2400">
                          <a:effectLst/>
                        </a:rPr>
                        <a:t>小型传送带</a:t>
                      </a:r>
                      <a:endParaRPr lang="zh-CN" sz="24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1000"/>
                        </a:spcAft>
                      </a:pPr>
                      <a:r>
                        <a:rPr lang="en-US" sz="2400">
                          <a:effectLst/>
                        </a:rPr>
                        <a:t>149</a:t>
                      </a:r>
                      <a:endParaRPr lang="zh-CN" sz="24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1000"/>
                        </a:spcAft>
                      </a:pPr>
                      <a:r>
                        <a:rPr lang="en-US" sz="2400">
                          <a:effectLst/>
                        </a:rPr>
                        <a:t>24.5</a:t>
                      </a:r>
                      <a:endParaRPr lang="zh-CN" sz="24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endParaRPr lang="zh-CN" sz="2400">
                        <a:effectLst/>
                        <a:latin typeface="Times New Roman" panose="02020603050405020304" pitchFamily="18" charset="0"/>
                      </a:endParaRPr>
                    </a:p>
                  </a:txBody>
                  <a:tcPr marL="68580" marR="68580" marT="0" marB="0"/>
                </a:tc>
                <a:extLst>
                  <a:ext uri="{0D108BD9-81ED-4DB2-BD59-A6C34878D82A}">
                    <a16:rowId xmlns:a16="http://schemas.microsoft.com/office/drawing/2014/main" val="3020577788"/>
                  </a:ext>
                </a:extLst>
              </a:tr>
              <a:tr h="685802">
                <a:tc>
                  <a:txBody>
                    <a:bodyPr/>
                    <a:lstStyle/>
                    <a:p>
                      <a:pPr algn="ctr">
                        <a:lnSpc>
                          <a:spcPct val="150000"/>
                        </a:lnSpc>
                        <a:spcAft>
                          <a:spcPts val="1000"/>
                        </a:spcAft>
                      </a:pPr>
                      <a:r>
                        <a:rPr lang="zh-CN" sz="2400">
                          <a:effectLst/>
                        </a:rPr>
                        <a:t>船模</a:t>
                      </a:r>
                      <a:r>
                        <a:rPr lang="en-US" sz="2400">
                          <a:effectLst/>
                        </a:rPr>
                        <a:t>*2</a:t>
                      </a:r>
                      <a:endParaRPr lang="zh-CN" sz="24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1000"/>
                        </a:spcAft>
                      </a:pPr>
                      <a:r>
                        <a:rPr lang="en-US" sz="2400">
                          <a:effectLst/>
                        </a:rPr>
                        <a:t>300</a:t>
                      </a:r>
                      <a:endParaRPr lang="zh-CN" sz="24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1000"/>
                        </a:spcAft>
                      </a:pPr>
                      <a:r>
                        <a:rPr lang="en-US" sz="2400">
                          <a:effectLst/>
                        </a:rPr>
                        <a:t>130</a:t>
                      </a:r>
                      <a:endParaRPr lang="zh-CN" sz="24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endParaRPr lang="zh-CN" sz="2400">
                        <a:effectLst/>
                        <a:latin typeface="Times New Roman" panose="02020603050405020304" pitchFamily="18" charset="0"/>
                      </a:endParaRPr>
                    </a:p>
                  </a:txBody>
                  <a:tcPr marL="68580" marR="68580" marT="0" marB="0"/>
                </a:tc>
                <a:extLst>
                  <a:ext uri="{0D108BD9-81ED-4DB2-BD59-A6C34878D82A}">
                    <a16:rowId xmlns:a16="http://schemas.microsoft.com/office/drawing/2014/main" val="2381089942"/>
                  </a:ext>
                </a:extLst>
              </a:tr>
              <a:tr h="685802">
                <a:tc>
                  <a:txBody>
                    <a:bodyPr/>
                    <a:lstStyle/>
                    <a:p>
                      <a:pPr algn="ctr">
                        <a:lnSpc>
                          <a:spcPct val="150000"/>
                        </a:lnSpc>
                        <a:spcAft>
                          <a:spcPts val="1000"/>
                        </a:spcAft>
                      </a:pPr>
                      <a:r>
                        <a:rPr lang="zh-CN" sz="2400">
                          <a:effectLst/>
                        </a:rPr>
                        <a:t>锂电池</a:t>
                      </a:r>
                      <a:endParaRPr lang="zh-CN" sz="24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1000"/>
                        </a:spcAft>
                      </a:pPr>
                      <a:r>
                        <a:rPr lang="en-US" sz="2400">
                          <a:effectLst/>
                        </a:rPr>
                        <a:t>180</a:t>
                      </a:r>
                      <a:endParaRPr lang="zh-CN" sz="24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1000"/>
                        </a:spcAft>
                      </a:pPr>
                      <a:r>
                        <a:rPr lang="en-US" sz="2400">
                          <a:effectLst/>
                        </a:rPr>
                        <a:t>36</a:t>
                      </a:r>
                      <a:endParaRPr lang="zh-CN" sz="24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endParaRPr lang="zh-CN" sz="2400">
                        <a:effectLst/>
                        <a:latin typeface="Times New Roman" panose="02020603050405020304" pitchFamily="18" charset="0"/>
                      </a:endParaRPr>
                    </a:p>
                  </a:txBody>
                  <a:tcPr marL="68580" marR="68580" marT="0" marB="0"/>
                </a:tc>
                <a:extLst>
                  <a:ext uri="{0D108BD9-81ED-4DB2-BD59-A6C34878D82A}">
                    <a16:rowId xmlns:a16="http://schemas.microsoft.com/office/drawing/2014/main" val="1239781922"/>
                  </a:ext>
                </a:extLst>
              </a:tr>
              <a:tr h="685802">
                <a:tc>
                  <a:txBody>
                    <a:bodyPr/>
                    <a:lstStyle/>
                    <a:p>
                      <a:pPr algn="ctr">
                        <a:lnSpc>
                          <a:spcPct val="150000"/>
                        </a:lnSpc>
                        <a:spcAft>
                          <a:spcPts val="1000"/>
                        </a:spcAft>
                      </a:pPr>
                      <a:r>
                        <a:rPr lang="en-US" sz="2400">
                          <a:effectLst/>
                        </a:rPr>
                        <a:t>3D</a:t>
                      </a:r>
                      <a:r>
                        <a:rPr lang="zh-CN" sz="2400">
                          <a:effectLst/>
                        </a:rPr>
                        <a:t>打印部件</a:t>
                      </a:r>
                      <a:endParaRPr lang="zh-CN" sz="24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1000"/>
                        </a:spcAft>
                      </a:pPr>
                      <a:r>
                        <a:rPr lang="en-US" sz="2400">
                          <a:effectLst/>
                        </a:rPr>
                        <a:t>/</a:t>
                      </a:r>
                      <a:endParaRPr lang="zh-CN" sz="24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1000"/>
                        </a:spcAft>
                      </a:pPr>
                      <a:r>
                        <a:rPr lang="en-US" sz="2400">
                          <a:effectLst/>
                        </a:rPr>
                        <a:t>/</a:t>
                      </a:r>
                      <a:endParaRPr lang="zh-CN" sz="24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endParaRPr lang="zh-CN" sz="2400">
                        <a:effectLst/>
                        <a:latin typeface="Times New Roman" panose="02020603050405020304" pitchFamily="18" charset="0"/>
                      </a:endParaRPr>
                    </a:p>
                  </a:txBody>
                  <a:tcPr marL="68580" marR="68580" marT="0" marB="0"/>
                </a:tc>
                <a:extLst>
                  <a:ext uri="{0D108BD9-81ED-4DB2-BD59-A6C34878D82A}">
                    <a16:rowId xmlns:a16="http://schemas.microsoft.com/office/drawing/2014/main" val="44365145"/>
                  </a:ext>
                </a:extLst>
              </a:tr>
              <a:tr h="685802">
                <a:tc>
                  <a:txBody>
                    <a:bodyPr/>
                    <a:lstStyle/>
                    <a:p>
                      <a:pPr algn="ctr">
                        <a:lnSpc>
                          <a:spcPct val="150000"/>
                        </a:lnSpc>
                        <a:spcAft>
                          <a:spcPts val="1000"/>
                        </a:spcAft>
                      </a:pPr>
                      <a:r>
                        <a:rPr lang="en-US" sz="2400">
                          <a:effectLst/>
                        </a:rPr>
                        <a:t>RC390</a:t>
                      </a:r>
                      <a:r>
                        <a:rPr lang="zh-CN" sz="2400">
                          <a:effectLst/>
                        </a:rPr>
                        <a:t>电机</a:t>
                      </a:r>
                      <a:r>
                        <a:rPr lang="en-US" sz="2400">
                          <a:effectLst/>
                        </a:rPr>
                        <a:t>*2</a:t>
                      </a:r>
                      <a:endParaRPr lang="zh-CN" sz="24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1000"/>
                        </a:spcAft>
                      </a:pPr>
                      <a:r>
                        <a:rPr lang="en-US" sz="2400">
                          <a:effectLst/>
                        </a:rPr>
                        <a:t>40</a:t>
                      </a:r>
                      <a:endParaRPr lang="zh-CN" sz="24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1000"/>
                        </a:spcAft>
                      </a:pPr>
                      <a:r>
                        <a:rPr lang="en-US" sz="2400">
                          <a:effectLst/>
                        </a:rPr>
                        <a:t>3.8</a:t>
                      </a:r>
                      <a:endParaRPr lang="zh-CN" sz="24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endParaRPr lang="zh-CN" sz="2400">
                        <a:effectLst/>
                        <a:latin typeface="Times New Roman" panose="02020603050405020304" pitchFamily="18" charset="0"/>
                      </a:endParaRPr>
                    </a:p>
                  </a:txBody>
                  <a:tcPr marL="68580" marR="68580" marT="0" marB="0"/>
                </a:tc>
                <a:extLst>
                  <a:ext uri="{0D108BD9-81ED-4DB2-BD59-A6C34878D82A}">
                    <a16:rowId xmlns:a16="http://schemas.microsoft.com/office/drawing/2014/main" val="2407403369"/>
                  </a:ext>
                </a:extLst>
              </a:tr>
              <a:tr h="685802">
                <a:tc>
                  <a:txBody>
                    <a:bodyPr/>
                    <a:lstStyle/>
                    <a:p>
                      <a:pPr algn="ctr">
                        <a:lnSpc>
                          <a:spcPct val="150000"/>
                        </a:lnSpc>
                        <a:spcAft>
                          <a:spcPts val="1000"/>
                        </a:spcAft>
                      </a:pPr>
                      <a:r>
                        <a:rPr lang="zh-CN" sz="2400">
                          <a:effectLst/>
                        </a:rPr>
                        <a:t>舵机</a:t>
                      </a:r>
                      <a:r>
                        <a:rPr lang="en-US" sz="2400">
                          <a:effectLst/>
                        </a:rPr>
                        <a:t>*3</a:t>
                      </a:r>
                      <a:endParaRPr lang="zh-CN" sz="24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1000"/>
                        </a:spcAft>
                      </a:pPr>
                      <a:r>
                        <a:rPr lang="en-US" sz="2400">
                          <a:effectLst/>
                        </a:rPr>
                        <a:t>45</a:t>
                      </a:r>
                      <a:endParaRPr lang="zh-CN" sz="24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1000"/>
                        </a:spcAft>
                      </a:pPr>
                      <a:r>
                        <a:rPr lang="en-US" sz="2400">
                          <a:effectLst/>
                        </a:rPr>
                        <a:t>29.4</a:t>
                      </a:r>
                      <a:endParaRPr lang="zh-CN" sz="24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endParaRPr lang="zh-CN" sz="2400">
                        <a:effectLst/>
                        <a:latin typeface="Times New Roman" panose="02020603050405020304" pitchFamily="18" charset="0"/>
                      </a:endParaRPr>
                    </a:p>
                  </a:txBody>
                  <a:tcPr marL="68580" marR="68580" marT="0" marB="0"/>
                </a:tc>
                <a:extLst>
                  <a:ext uri="{0D108BD9-81ED-4DB2-BD59-A6C34878D82A}">
                    <a16:rowId xmlns:a16="http://schemas.microsoft.com/office/drawing/2014/main" val="1149519619"/>
                  </a:ext>
                </a:extLst>
              </a:tr>
              <a:tr h="685802">
                <a:tc>
                  <a:txBody>
                    <a:bodyPr/>
                    <a:lstStyle/>
                    <a:p>
                      <a:pPr algn="ctr">
                        <a:lnSpc>
                          <a:spcPct val="150000"/>
                        </a:lnSpc>
                        <a:spcAft>
                          <a:spcPts val="1000"/>
                        </a:spcAft>
                      </a:pPr>
                      <a:r>
                        <a:rPr lang="zh-CN" sz="2400">
                          <a:effectLst/>
                        </a:rPr>
                        <a:t>铝金属板</a:t>
                      </a:r>
                      <a:r>
                        <a:rPr lang="en-US" sz="2400">
                          <a:effectLst/>
                        </a:rPr>
                        <a:t>*5</a:t>
                      </a:r>
                      <a:endParaRPr lang="zh-CN" sz="24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1000"/>
                        </a:spcAft>
                      </a:pPr>
                      <a:r>
                        <a:rPr lang="en-US" sz="2400">
                          <a:effectLst/>
                        </a:rPr>
                        <a:t>90</a:t>
                      </a:r>
                      <a:endParaRPr lang="zh-CN" sz="24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1000"/>
                        </a:spcAft>
                      </a:pPr>
                      <a:r>
                        <a:rPr lang="en-US" sz="2400">
                          <a:effectLst/>
                        </a:rPr>
                        <a:t>25</a:t>
                      </a:r>
                      <a:endParaRPr lang="zh-CN" sz="24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endParaRPr lang="zh-CN" sz="2400">
                        <a:effectLst/>
                        <a:latin typeface="Times New Roman" panose="02020603050405020304" pitchFamily="18" charset="0"/>
                      </a:endParaRPr>
                    </a:p>
                  </a:txBody>
                  <a:tcPr marL="68580" marR="68580" marT="0" marB="0"/>
                </a:tc>
                <a:extLst>
                  <a:ext uri="{0D108BD9-81ED-4DB2-BD59-A6C34878D82A}">
                    <a16:rowId xmlns:a16="http://schemas.microsoft.com/office/drawing/2014/main" val="17146875"/>
                  </a:ext>
                </a:extLst>
              </a:tr>
              <a:tr h="685802">
                <a:tc>
                  <a:txBody>
                    <a:bodyPr/>
                    <a:lstStyle/>
                    <a:p>
                      <a:pPr algn="ctr">
                        <a:lnSpc>
                          <a:spcPct val="150000"/>
                        </a:lnSpc>
                        <a:spcAft>
                          <a:spcPts val="1000"/>
                        </a:spcAft>
                      </a:pPr>
                      <a:r>
                        <a:rPr lang="zh-CN" sz="2400">
                          <a:effectLst/>
                        </a:rPr>
                        <a:t>步进电机</a:t>
                      </a:r>
                      <a:endParaRPr lang="zh-CN" sz="24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1000"/>
                        </a:spcAft>
                      </a:pPr>
                      <a:r>
                        <a:rPr lang="en-US" sz="2400">
                          <a:effectLst/>
                        </a:rPr>
                        <a:t>35</a:t>
                      </a:r>
                      <a:endParaRPr lang="zh-CN" sz="24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1000"/>
                        </a:spcAft>
                      </a:pPr>
                      <a:r>
                        <a:rPr lang="en-US" sz="2400">
                          <a:effectLst/>
                        </a:rPr>
                        <a:t>18.8</a:t>
                      </a:r>
                      <a:endParaRPr lang="zh-CN" sz="24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endParaRPr lang="zh-CN" sz="2400">
                        <a:effectLst/>
                        <a:latin typeface="Times New Roman" panose="02020603050405020304" pitchFamily="18" charset="0"/>
                      </a:endParaRPr>
                    </a:p>
                  </a:txBody>
                  <a:tcPr marL="68580" marR="68580" marT="0" marB="0"/>
                </a:tc>
                <a:extLst>
                  <a:ext uri="{0D108BD9-81ED-4DB2-BD59-A6C34878D82A}">
                    <a16:rowId xmlns:a16="http://schemas.microsoft.com/office/drawing/2014/main" val="903314513"/>
                  </a:ext>
                </a:extLst>
              </a:tr>
              <a:tr h="685802">
                <a:tc>
                  <a:txBody>
                    <a:bodyPr/>
                    <a:lstStyle/>
                    <a:p>
                      <a:pPr algn="ctr">
                        <a:lnSpc>
                          <a:spcPct val="150000"/>
                        </a:lnSpc>
                        <a:spcAft>
                          <a:spcPts val="1000"/>
                        </a:spcAft>
                      </a:pPr>
                      <a:r>
                        <a:rPr lang="zh-CN" sz="2400">
                          <a:effectLst/>
                        </a:rPr>
                        <a:t>总计</a:t>
                      </a:r>
                      <a:endParaRPr lang="zh-CN" sz="24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1000"/>
                        </a:spcAft>
                      </a:pPr>
                      <a:r>
                        <a:rPr lang="en-US" sz="2400">
                          <a:effectLst/>
                        </a:rPr>
                        <a:t>1097</a:t>
                      </a:r>
                      <a:endParaRPr lang="zh-CN" sz="24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1000"/>
                        </a:spcAft>
                      </a:pPr>
                      <a:r>
                        <a:rPr lang="en-US" sz="2400">
                          <a:effectLst/>
                        </a:rPr>
                        <a:t>304.8</a:t>
                      </a:r>
                      <a:endParaRPr lang="zh-CN" sz="24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endParaRPr lang="zh-CN" sz="2400">
                        <a:effectLst/>
                        <a:latin typeface="Times New Roman" panose="02020603050405020304" pitchFamily="18" charset="0"/>
                      </a:endParaRPr>
                    </a:p>
                  </a:txBody>
                  <a:tcPr marL="68580" marR="68580" marT="0" marB="0"/>
                </a:tc>
                <a:extLst>
                  <a:ext uri="{0D108BD9-81ED-4DB2-BD59-A6C34878D82A}">
                    <a16:rowId xmlns:a16="http://schemas.microsoft.com/office/drawing/2014/main" val="3668823432"/>
                  </a:ext>
                </a:extLst>
              </a:tr>
              <a:tr h="1449572">
                <a:tc gridSpan="4">
                  <a:txBody>
                    <a:bodyPr/>
                    <a:lstStyle/>
                    <a:p>
                      <a:pPr algn="ctr">
                        <a:lnSpc>
                          <a:spcPct val="150000"/>
                        </a:lnSpc>
                        <a:spcAft>
                          <a:spcPts val="1000"/>
                        </a:spcAft>
                      </a:pPr>
                      <a:r>
                        <a:rPr lang="zh-CN" sz="2400" dirty="0">
                          <a:effectLst/>
                        </a:rPr>
                        <a:t>注：后者所列价格均为对应元器件在</a:t>
                      </a:r>
                      <a:r>
                        <a:rPr lang="en-US" sz="2400" dirty="0">
                          <a:effectLst/>
                        </a:rPr>
                        <a:t>1688</a:t>
                      </a:r>
                      <a:r>
                        <a:rPr lang="zh-CN" sz="2400" dirty="0">
                          <a:effectLst/>
                        </a:rPr>
                        <a:t>阿里巴巴批发商城上的价格，需批量购买</a:t>
                      </a:r>
                      <a:endParaRPr lang="zh-CN" sz="24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064920835"/>
                  </a:ext>
                </a:extLst>
              </a:tr>
            </a:tbl>
          </a:graphicData>
        </a:graphic>
      </p:graphicFrame>
      <p:sp>
        <p:nvSpPr>
          <p:cNvPr id="41" name="文本框 40">
            <a:extLst>
              <a:ext uri="{FF2B5EF4-FFF2-40B4-BE49-F238E27FC236}">
                <a16:creationId xmlns:a16="http://schemas.microsoft.com/office/drawing/2014/main" id="{E29842E2-D5D5-8A3A-09D3-181486ADE587}"/>
              </a:ext>
            </a:extLst>
          </p:cNvPr>
          <p:cNvSpPr txBox="1"/>
          <p:nvPr/>
        </p:nvSpPr>
        <p:spPr>
          <a:xfrm>
            <a:off x="32908703" y="21407818"/>
            <a:ext cx="9782583" cy="5501506"/>
          </a:xfrm>
          <a:prstGeom prst="rect">
            <a:avLst/>
          </a:prstGeom>
          <a:noFill/>
        </p:spPr>
        <p:txBody>
          <a:bodyPr wrap="square">
            <a:spAutoFit/>
          </a:bodyPr>
          <a:lstStyle/>
          <a:p>
            <a:pPr>
              <a:lnSpc>
                <a:spcPct val="150000"/>
              </a:lnSpc>
            </a:pPr>
            <a:r>
              <a:rPr lang="zh-CN" altLang="en-US" sz="4800" dirty="0">
                <a:latin typeface="华文中宋" panose="02010600040101010101" pitchFamily="2" charset="-122"/>
                <a:ea typeface="华文中宋" panose="02010600040101010101" pitchFamily="2" charset="-122"/>
              </a:rPr>
              <a:t>我对其部分部件进行了工业化的优化，从而使得该机器能够将整体的制作成本置于</a:t>
            </a:r>
            <a:r>
              <a:rPr lang="en-US" altLang="zh-CN" sz="4800" dirty="0">
                <a:latin typeface="华文中宋" panose="02010600040101010101" pitchFamily="2" charset="-122"/>
                <a:ea typeface="华文中宋" panose="02010600040101010101" pitchFamily="2" charset="-122"/>
              </a:rPr>
              <a:t>300-400</a:t>
            </a:r>
            <a:r>
              <a:rPr lang="zh-CN" altLang="en-US" sz="4800" dirty="0">
                <a:latin typeface="华文中宋" panose="02010600040101010101" pitchFamily="2" charset="-122"/>
                <a:ea typeface="华文中宋" panose="02010600040101010101" pitchFamily="2" charset="-122"/>
              </a:rPr>
              <a:t>元间，售价在千元级别，可知本品具有较强的市场竞争力与市场价值。</a:t>
            </a:r>
            <a:endParaRPr lang="en-US" altLang="zh-CN" sz="4800" dirty="0">
              <a:latin typeface="华文中宋" panose="02010600040101010101" pitchFamily="2" charset="-122"/>
              <a:ea typeface="华文中宋" panose="02010600040101010101" pitchFamily="2" charset="-122"/>
            </a:endParaRPr>
          </a:p>
        </p:txBody>
      </p:sp>
      <p:sp>
        <p:nvSpPr>
          <p:cNvPr id="42" name="文本框 41">
            <a:extLst>
              <a:ext uri="{FF2B5EF4-FFF2-40B4-BE49-F238E27FC236}">
                <a16:creationId xmlns:a16="http://schemas.microsoft.com/office/drawing/2014/main" id="{DEBF7595-E641-9DC0-D58A-B45083CE2388}"/>
              </a:ext>
            </a:extLst>
          </p:cNvPr>
          <p:cNvSpPr txBox="1"/>
          <p:nvPr/>
        </p:nvSpPr>
        <p:spPr>
          <a:xfrm>
            <a:off x="34200000" y="27901344"/>
            <a:ext cx="7200000" cy="1595021"/>
          </a:xfrm>
          <a:prstGeom prst="roundRect">
            <a:avLst>
              <a:gd name="adj" fmla="val 43291"/>
            </a:avLst>
          </a:prstGeom>
          <a:solidFill>
            <a:schemeClr val="bg1">
              <a:lumMod val="85000"/>
            </a:schemeClr>
          </a:solidFill>
          <a:effectLst>
            <a:outerShdw blurRad="152400" dist="317500" dir="5400000" sx="90000" sy="-19000" rotWithShape="0">
              <a:prstClr val="black">
                <a:alpha val="15000"/>
              </a:prstClr>
            </a:outerShdw>
          </a:effectLst>
        </p:spPr>
        <p:style>
          <a:lnRef idx="0">
            <a:schemeClr val="accent3"/>
          </a:lnRef>
          <a:fillRef idx="3">
            <a:schemeClr val="accent3"/>
          </a:fillRef>
          <a:effectRef idx="3">
            <a:schemeClr val="accent3"/>
          </a:effectRef>
          <a:fontRef idx="minor">
            <a:schemeClr val="lt1"/>
          </a:fontRef>
        </p:style>
        <p:txBody>
          <a:bodyPr wrap="square" rtlCol="0" anchor="ctr">
            <a:spAutoFit/>
          </a:bodyPr>
          <a:lstStyle/>
          <a:p>
            <a:pPr algn="ctr"/>
            <a:r>
              <a:rPr lang="zh-CN" altLang="en-US" sz="7200" dirty="0">
                <a:solidFill>
                  <a:schemeClr val="tx1"/>
                </a:solidFill>
                <a:effectLst>
                  <a:outerShdw blurRad="38100" dist="38100" dir="2700000" algn="tl">
                    <a:srgbClr val="000000">
                      <a:alpha val="43137"/>
                    </a:srgbClr>
                  </a:outerShdw>
                </a:effectLst>
                <a:latin typeface="ZCOOL XiaoWei" panose="00000500000000000000" pitchFamily="2" charset="0"/>
                <a:ea typeface="ZCOOL XiaoWei" panose="00000500000000000000" pitchFamily="2" charset="0"/>
              </a:rPr>
              <a:t>项目创新点</a:t>
            </a:r>
          </a:p>
        </p:txBody>
      </p:sp>
      <p:sp>
        <p:nvSpPr>
          <p:cNvPr id="43" name="文本框 42">
            <a:extLst>
              <a:ext uri="{FF2B5EF4-FFF2-40B4-BE49-F238E27FC236}">
                <a16:creationId xmlns:a16="http://schemas.microsoft.com/office/drawing/2014/main" id="{6E3D2537-D55D-E345-F538-5E47113ABB62}"/>
              </a:ext>
            </a:extLst>
          </p:cNvPr>
          <p:cNvSpPr txBox="1"/>
          <p:nvPr/>
        </p:nvSpPr>
        <p:spPr>
          <a:xfrm>
            <a:off x="32908704" y="30488386"/>
            <a:ext cx="9782582" cy="9933489"/>
          </a:xfrm>
          <a:prstGeom prst="rect">
            <a:avLst/>
          </a:prstGeom>
          <a:noFill/>
        </p:spPr>
        <p:txBody>
          <a:bodyPr wrap="square">
            <a:spAutoFit/>
          </a:bodyPr>
          <a:lstStyle/>
          <a:p>
            <a:pPr marL="914400" indent="-914400">
              <a:lnSpc>
                <a:spcPct val="150000"/>
              </a:lnSpc>
              <a:buAutoNum type="arabicPeriod"/>
            </a:pPr>
            <a:r>
              <a:rPr lang="zh-CN" altLang="en-US" sz="4800" b="1" dirty="0">
                <a:effectLst/>
                <a:latin typeface="华文中宋" panose="02010600040101010101" pitchFamily="2" charset="-122"/>
                <a:ea typeface="华文中宋" panose="02010600040101010101" pitchFamily="2" charset="-122"/>
                <a:cs typeface="Times New Roman" panose="02020603050405020304" pitchFamily="18" charset="0"/>
              </a:rPr>
              <a:t>人工智能摄像头</a:t>
            </a:r>
            <a:r>
              <a:rPr lang="zh-CN" altLang="en-US" sz="4800" dirty="0">
                <a:effectLst/>
                <a:latin typeface="华文中宋" panose="02010600040101010101" pitchFamily="2" charset="-122"/>
                <a:ea typeface="华文中宋" panose="02010600040101010101" pitchFamily="2" charset="-122"/>
                <a:cs typeface="Times New Roman" panose="02020603050405020304" pitchFamily="18" charset="0"/>
              </a:rPr>
              <a:t>：通过其识别发现水面垃圾后，能够实时控制并跟踪，进行路径调优，使得运行更加高效；</a:t>
            </a:r>
            <a:endParaRPr lang="en-US" altLang="zh-CN" sz="4800" dirty="0">
              <a:effectLst/>
              <a:latin typeface="华文中宋" panose="02010600040101010101" pitchFamily="2" charset="-122"/>
              <a:ea typeface="华文中宋" panose="02010600040101010101" pitchFamily="2" charset="-122"/>
              <a:cs typeface="Times New Roman" panose="02020603050405020304" pitchFamily="18" charset="0"/>
            </a:endParaRPr>
          </a:p>
          <a:p>
            <a:pPr marL="914400" indent="-914400">
              <a:lnSpc>
                <a:spcPct val="150000"/>
              </a:lnSpc>
              <a:buAutoNum type="arabicPeriod"/>
            </a:pPr>
            <a:r>
              <a:rPr lang="zh-CN" altLang="en-US" sz="4800" b="1" dirty="0">
                <a:effectLst/>
                <a:latin typeface="华文中宋" panose="02010600040101010101" pitchFamily="2" charset="-122"/>
                <a:ea typeface="华文中宋" panose="02010600040101010101" pitchFamily="2" charset="-122"/>
                <a:cs typeface="Times New Roman" panose="02020603050405020304" pitchFamily="18" charset="0"/>
              </a:rPr>
              <a:t>运动系统</a:t>
            </a:r>
            <a:r>
              <a:rPr lang="zh-CN" altLang="en-US" sz="4800" dirty="0">
                <a:effectLst/>
                <a:latin typeface="华文中宋" panose="02010600040101010101" pitchFamily="2" charset="-122"/>
                <a:ea typeface="华文中宋" panose="02010600040101010101" pitchFamily="2" charset="-122"/>
                <a:cs typeface="Times New Roman" panose="02020603050405020304" pitchFamily="18" charset="0"/>
              </a:rPr>
              <a:t>：添加超声波传感器用于机器人避障，提高抗逆性；</a:t>
            </a:r>
            <a:endParaRPr lang="en-US" altLang="zh-CN" sz="4800" dirty="0">
              <a:effectLst/>
              <a:latin typeface="华文中宋" panose="02010600040101010101" pitchFamily="2" charset="-122"/>
              <a:ea typeface="华文中宋" panose="02010600040101010101" pitchFamily="2" charset="-122"/>
              <a:cs typeface="Times New Roman" panose="02020603050405020304" pitchFamily="18" charset="0"/>
            </a:endParaRPr>
          </a:p>
          <a:p>
            <a:pPr marL="914400" indent="-914400">
              <a:lnSpc>
                <a:spcPct val="150000"/>
              </a:lnSpc>
              <a:buAutoNum type="arabicPeriod"/>
            </a:pPr>
            <a:r>
              <a:rPr lang="en-US" altLang="zh-CN" sz="4800" b="1" dirty="0">
                <a:effectLst/>
                <a:latin typeface="华文中宋" panose="02010600040101010101" pitchFamily="2" charset="-122"/>
                <a:ea typeface="华文中宋" panose="02010600040101010101" pitchFamily="2" charset="-122"/>
                <a:cs typeface="Times New Roman" panose="02020603050405020304" pitchFamily="18" charset="0"/>
              </a:rPr>
              <a:t>3D </a:t>
            </a:r>
            <a:r>
              <a:rPr lang="zh-CN" altLang="en-US" sz="4800" b="1" dirty="0">
                <a:effectLst/>
                <a:latin typeface="华文中宋" panose="02010600040101010101" pitchFamily="2" charset="-122"/>
                <a:ea typeface="华文中宋" panose="02010600040101010101" pitchFamily="2" charset="-122"/>
                <a:cs typeface="Times New Roman" panose="02020603050405020304" pitchFamily="18" charset="0"/>
              </a:rPr>
              <a:t>打印</a:t>
            </a:r>
            <a:r>
              <a:rPr lang="zh-CN" altLang="en-US" sz="4800" dirty="0">
                <a:effectLst/>
                <a:latin typeface="华文中宋" panose="02010600040101010101" pitchFamily="2" charset="-122"/>
                <a:ea typeface="华文中宋" panose="02010600040101010101" pitchFamily="2" charset="-122"/>
                <a:cs typeface="Times New Roman" panose="02020603050405020304" pitchFamily="18" charset="0"/>
              </a:rPr>
              <a:t>：使用</a:t>
            </a:r>
            <a:r>
              <a:rPr lang="en-US" altLang="zh-CN" sz="4800" dirty="0">
                <a:latin typeface="华文中宋" panose="02010600040101010101" pitchFamily="2" charset="-122"/>
                <a:ea typeface="华文中宋" panose="02010600040101010101" pitchFamily="2" charset="-122"/>
                <a:cs typeface="Times New Roman" panose="02020603050405020304" pitchFamily="18" charset="0"/>
              </a:rPr>
              <a:t> PLA </a:t>
            </a:r>
            <a:r>
              <a:rPr lang="zh-CN" altLang="en-US" sz="4800" dirty="0">
                <a:latin typeface="华文中宋" panose="02010600040101010101" pitchFamily="2" charset="-122"/>
                <a:ea typeface="华文中宋" panose="02010600040101010101" pitchFamily="2" charset="-122"/>
                <a:cs typeface="Times New Roman" panose="02020603050405020304" pitchFamily="18" charset="0"/>
              </a:rPr>
              <a:t>材料制作大部分结构件，物美价廉且能够促进环保。</a:t>
            </a:r>
            <a:endParaRPr lang="zh-CN" altLang="en-US" sz="4800" dirty="0">
              <a:effectLst/>
              <a:latin typeface="华文中宋" panose="02010600040101010101" pitchFamily="2" charset="-122"/>
              <a:ea typeface="华文中宋"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3490567424"/>
      </p:ext>
    </p:extLst>
  </p:cSld>
  <p:clrMapOvr>
    <a:masterClrMapping/>
  </p:clrMapOvr>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 2013 - 2022</Template>
  <TotalTime>73</TotalTime>
  <Words>627</Words>
  <Application>Microsoft Office PowerPoint</Application>
  <PresentationFormat>自定义</PresentationFormat>
  <Paragraphs>86</Paragraphs>
  <Slides>1</Slides>
  <Notes>0</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1</vt:i4>
      </vt:variant>
    </vt:vector>
  </HeadingPairs>
  <TitlesOfParts>
    <vt:vector size="8" baseType="lpstr">
      <vt:lpstr>华文中宋</vt:lpstr>
      <vt:lpstr>Arial</vt:lpstr>
      <vt:lpstr>Calibri</vt:lpstr>
      <vt:lpstr>Calibri Light</vt:lpstr>
      <vt:lpstr>Times New Roman</vt:lpstr>
      <vt:lpstr>ZCOOL XiaoWei</vt:lpstr>
      <vt:lpstr>Office 主题​​</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钟 熠</dc:creator>
  <cp:lastModifiedBy>钟 熠</cp:lastModifiedBy>
  <cp:revision>5</cp:revision>
  <dcterms:created xsi:type="dcterms:W3CDTF">2023-03-01T14:07:42Z</dcterms:created>
  <dcterms:modified xsi:type="dcterms:W3CDTF">2023-03-09T10:14:46Z</dcterms:modified>
</cp:coreProperties>
</file>